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D9459A-82E9-4F4B-8C99-C3E09E1DCCBC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8F94C84-0AFD-4B88-8896-17DFAC5952F3}">
      <dgm:prSet/>
      <dgm:spPr/>
      <dgm:t>
        <a:bodyPr/>
        <a:lstStyle/>
        <a:p>
          <a:r>
            <a:rPr lang="ru-RU" b="1"/>
            <a:t>Мета:</a:t>
          </a:r>
          <a:br>
            <a:rPr lang="ru-RU"/>
          </a:br>
          <a:r>
            <a:rPr lang="ru-RU"/>
            <a:t>Створити веб-платформу, що дозволяє аналізувати ринкові показники — індекси, валюти, сировину та криптовалюти — у зручному інтерактивному форматі.</a:t>
          </a:r>
          <a:endParaRPr lang="en-US"/>
        </a:p>
      </dgm:t>
    </dgm:pt>
    <dgm:pt modelId="{B903DBC5-27B4-4160-B827-7D75B71917E4}" type="parTrans" cxnId="{AD053F5F-CD46-43E7-AED2-2ACDC884947F}">
      <dgm:prSet/>
      <dgm:spPr/>
      <dgm:t>
        <a:bodyPr/>
        <a:lstStyle/>
        <a:p>
          <a:endParaRPr lang="en-US"/>
        </a:p>
      </dgm:t>
    </dgm:pt>
    <dgm:pt modelId="{4F0F2B86-41DA-4957-B325-55AB7B119CFC}" type="sibTrans" cxnId="{AD053F5F-CD46-43E7-AED2-2ACDC884947F}">
      <dgm:prSet/>
      <dgm:spPr/>
      <dgm:t>
        <a:bodyPr/>
        <a:lstStyle/>
        <a:p>
          <a:endParaRPr lang="en-US"/>
        </a:p>
      </dgm:t>
    </dgm:pt>
    <dgm:pt modelId="{53911A63-2709-4CDD-B2EE-6E2344B139CE}">
      <dgm:prSet/>
      <dgm:spPr/>
      <dgm:t>
        <a:bodyPr/>
        <a:lstStyle/>
        <a:p>
          <a:r>
            <a:rPr lang="ru-RU" b="1"/>
            <a:t>Актуальність:</a:t>
          </a:r>
          <a:endParaRPr lang="en-US"/>
        </a:p>
      </dgm:t>
    </dgm:pt>
    <dgm:pt modelId="{AF54AC1E-3CDA-4152-9A38-105D977C8F55}" type="parTrans" cxnId="{57B1C923-E8DE-4FB7-96D9-1E040DD3F1ED}">
      <dgm:prSet/>
      <dgm:spPr/>
      <dgm:t>
        <a:bodyPr/>
        <a:lstStyle/>
        <a:p>
          <a:endParaRPr lang="en-US"/>
        </a:p>
      </dgm:t>
    </dgm:pt>
    <dgm:pt modelId="{D4E84031-E81F-4D3B-8F8F-CE76E53BA877}" type="sibTrans" cxnId="{57B1C923-E8DE-4FB7-96D9-1E040DD3F1ED}">
      <dgm:prSet/>
      <dgm:spPr/>
      <dgm:t>
        <a:bodyPr/>
        <a:lstStyle/>
        <a:p>
          <a:endParaRPr lang="en-US"/>
        </a:p>
      </dgm:t>
    </dgm:pt>
    <dgm:pt modelId="{903330E7-F9DB-4443-A4A5-FC1CBF640C20}">
      <dgm:prSet/>
      <dgm:spPr/>
      <dgm:t>
        <a:bodyPr/>
        <a:lstStyle/>
        <a:p>
          <a:r>
            <a:rPr lang="ru-RU"/>
            <a:t>Бізнесу потрібен швидкий доступ до аналітики</a:t>
          </a:r>
          <a:endParaRPr lang="en-US"/>
        </a:p>
      </dgm:t>
    </dgm:pt>
    <dgm:pt modelId="{0C64E0B6-9464-44AC-B869-098954B805BF}" type="parTrans" cxnId="{71E7D1AF-866C-4BC4-A999-9D7E16E003A3}">
      <dgm:prSet/>
      <dgm:spPr/>
      <dgm:t>
        <a:bodyPr/>
        <a:lstStyle/>
        <a:p>
          <a:endParaRPr lang="en-US"/>
        </a:p>
      </dgm:t>
    </dgm:pt>
    <dgm:pt modelId="{709DCE4A-A7C0-44FA-8BC6-A0764BE7C2AC}" type="sibTrans" cxnId="{71E7D1AF-866C-4BC4-A999-9D7E16E003A3}">
      <dgm:prSet/>
      <dgm:spPr/>
      <dgm:t>
        <a:bodyPr/>
        <a:lstStyle/>
        <a:p>
          <a:endParaRPr lang="en-US"/>
        </a:p>
      </dgm:t>
    </dgm:pt>
    <dgm:pt modelId="{72F2CF61-C9C5-4DC7-8254-292B7CA01817}">
      <dgm:prSet/>
      <dgm:spPr/>
      <dgm:t>
        <a:bodyPr/>
        <a:lstStyle/>
        <a:p>
          <a:r>
            <a:rPr lang="ru-RU"/>
            <a:t>Велика кількість даних потребує візуалізації</a:t>
          </a:r>
          <a:endParaRPr lang="en-US"/>
        </a:p>
      </dgm:t>
    </dgm:pt>
    <dgm:pt modelId="{2BD0B2FE-0151-4272-AFFB-20E66BAD19AC}" type="parTrans" cxnId="{6DABB442-9E2E-40BB-9856-529A8F02F52A}">
      <dgm:prSet/>
      <dgm:spPr/>
      <dgm:t>
        <a:bodyPr/>
        <a:lstStyle/>
        <a:p>
          <a:endParaRPr lang="en-US"/>
        </a:p>
      </dgm:t>
    </dgm:pt>
    <dgm:pt modelId="{CB768265-C428-4497-B487-09E4B067A4F9}" type="sibTrans" cxnId="{6DABB442-9E2E-40BB-9856-529A8F02F52A}">
      <dgm:prSet/>
      <dgm:spPr/>
      <dgm:t>
        <a:bodyPr/>
        <a:lstStyle/>
        <a:p>
          <a:endParaRPr lang="en-US"/>
        </a:p>
      </dgm:t>
    </dgm:pt>
    <dgm:pt modelId="{2F38A872-9484-4784-9E3E-F60A6262F7C9}">
      <dgm:prSet/>
      <dgm:spPr/>
      <dgm:t>
        <a:bodyPr/>
        <a:lstStyle/>
        <a:p>
          <a:r>
            <a:rPr lang="ru-RU"/>
            <a:t>Зростає попит на інструменти для прийняття рішень на основі даних</a:t>
          </a:r>
          <a:endParaRPr lang="en-US"/>
        </a:p>
      </dgm:t>
    </dgm:pt>
    <dgm:pt modelId="{E5574193-9047-4B4E-9528-475283EEEA46}" type="parTrans" cxnId="{444A79D1-D666-4DD5-B1FB-2ACB5A173CED}">
      <dgm:prSet/>
      <dgm:spPr/>
      <dgm:t>
        <a:bodyPr/>
        <a:lstStyle/>
        <a:p>
          <a:endParaRPr lang="en-US"/>
        </a:p>
      </dgm:t>
    </dgm:pt>
    <dgm:pt modelId="{F579ABD5-33C8-474B-AFBA-484D2D09700B}" type="sibTrans" cxnId="{444A79D1-D666-4DD5-B1FB-2ACB5A173CED}">
      <dgm:prSet/>
      <dgm:spPr/>
      <dgm:t>
        <a:bodyPr/>
        <a:lstStyle/>
        <a:p>
          <a:endParaRPr lang="en-US"/>
        </a:p>
      </dgm:t>
    </dgm:pt>
    <dgm:pt modelId="{370F9C4D-338D-4C91-9B8D-409E8EA3341C}" type="pres">
      <dgm:prSet presAssocID="{F8D9459A-82E9-4F4B-8C99-C3E09E1DCCBC}" presName="outerComposite" presStyleCnt="0">
        <dgm:presLayoutVars>
          <dgm:chMax val="5"/>
          <dgm:dir/>
          <dgm:resizeHandles val="exact"/>
        </dgm:presLayoutVars>
      </dgm:prSet>
      <dgm:spPr/>
    </dgm:pt>
    <dgm:pt modelId="{0C945DC9-B6B2-418A-B316-86FB4AFC3452}" type="pres">
      <dgm:prSet presAssocID="{F8D9459A-82E9-4F4B-8C99-C3E09E1DCCBC}" presName="dummyMaxCanvas" presStyleCnt="0">
        <dgm:presLayoutVars/>
      </dgm:prSet>
      <dgm:spPr/>
    </dgm:pt>
    <dgm:pt modelId="{6F69D931-975F-4E5D-BCDB-EAE32FB794D7}" type="pres">
      <dgm:prSet presAssocID="{F8D9459A-82E9-4F4B-8C99-C3E09E1DCCBC}" presName="FiveNodes_1" presStyleLbl="node1" presStyleIdx="0" presStyleCnt="5">
        <dgm:presLayoutVars>
          <dgm:bulletEnabled val="1"/>
        </dgm:presLayoutVars>
      </dgm:prSet>
      <dgm:spPr/>
    </dgm:pt>
    <dgm:pt modelId="{957559F5-E57E-4E17-8507-70A59FDBD344}" type="pres">
      <dgm:prSet presAssocID="{F8D9459A-82E9-4F4B-8C99-C3E09E1DCCBC}" presName="FiveNodes_2" presStyleLbl="node1" presStyleIdx="1" presStyleCnt="5">
        <dgm:presLayoutVars>
          <dgm:bulletEnabled val="1"/>
        </dgm:presLayoutVars>
      </dgm:prSet>
      <dgm:spPr/>
    </dgm:pt>
    <dgm:pt modelId="{E5F44E6F-B199-4D48-8543-59DE29D443CC}" type="pres">
      <dgm:prSet presAssocID="{F8D9459A-82E9-4F4B-8C99-C3E09E1DCCBC}" presName="FiveNodes_3" presStyleLbl="node1" presStyleIdx="2" presStyleCnt="5">
        <dgm:presLayoutVars>
          <dgm:bulletEnabled val="1"/>
        </dgm:presLayoutVars>
      </dgm:prSet>
      <dgm:spPr/>
    </dgm:pt>
    <dgm:pt modelId="{4A5B7213-953F-43BA-BEE0-DDEFC4708059}" type="pres">
      <dgm:prSet presAssocID="{F8D9459A-82E9-4F4B-8C99-C3E09E1DCCBC}" presName="FiveNodes_4" presStyleLbl="node1" presStyleIdx="3" presStyleCnt="5">
        <dgm:presLayoutVars>
          <dgm:bulletEnabled val="1"/>
        </dgm:presLayoutVars>
      </dgm:prSet>
      <dgm:spPr/>
    </dgm:pt>
    <dgm:pt modelId="{EBAB4016-6636-4BF3-BD47-5018E0EFD759}" type="pres">
      <dgm:prSet presAssocID="{F8D9459A-82E9-4F4B-8C99-C3E09E1DCCBC}" presName="FiveNodes_5" presStyleLbl="node1" presStyleIdx="4" presStyleCnt="5">
        <dgm:presLayoutVars>
          <dgm:bulletEnabled val="1"/>
        </dgm:presLayoutVars>
      </dgm:prSet>
      <dgm:spPr/>
    </dgm:pt>
    <dgm:pt modelId="{05D57C11-2550-49B3-8AD5-674C60B2D7E4}" type="pres">
      <dgm:prSet presAssocID="{F8D9459A-82E9-4F4B-8C99-C3E09E1DCCBC}" presName="FiveConn_1-2" presStyleLbl="fgAccFollowNode1" presStyleIdx="0" presStyleCnt="4">
        <dgm:presLayoutVars>
          <dgm:bulletEnabled val="1"/>
        </dgm:presLayoutVars>
      </dgm:prSet>
      <dgm:spPr/>
    </dgm:pt>
    <dgm:pt modelId="{72D765F2-6AAB-492F-9B0F-63498F6E1867}" type="pres">
      <dgm:prSet presAssocID="{F8D9459A-82E9-4F4B-8C99-C3E09E1DCCBC}" presName="FiveConn_2-3" presStyleLbl="fgAccFollowNode1" presStyleIdx="1" presStyleCnt="4">
        <dgm:presLayoutVars>
          <dgm:bulletEnabled val="1"/>
        </dgm:presLayoutVars>
      </dgm:prSet>
      <dgm:spPr/>
    </dgm:pt>
    <dgm:pt modelId="{80EA8266-6B42-4FED-943C-A176C4DC8578}" type="pres">
      <dgm:prSet presAssocID="{F8D9459A-82E9-4F4B-8C99-C3E09E1DCCBC}" presName="FiveConn_3-4" presStyleLbl="fgAccFollowNode1" presStyleIdx="2" presStyleCnt="4">
        <dgm:presLayoutVars>
          <dgm:bulletEnabled val="1"/>
        </dgm:presLayoutVars>
      </dgm:prSet>
      <dgm:spPr/>
    </dgm:pt>
    <dgm:pt modelId="{1F5307F0-771A-4250-811F-FE69B3C50AA2}" type="pres">
      <dgm:prSet presAssocID="{F8D9459A-82E9-4F4B-8C99-C3E09E1DCCBC}" presName="FiveConn_4-5" presStyleLbl="fgAccFollowNode1" presStyleIdx="3" presStyleCnt="4">
        <dgm:presLayoutVars>
          <dgm:bulletEnabled val="1"/>
        </dgm:presLayoutVars>
      </dgm:prSet>
      <dgm:spPr/>
    </dgm:pt>
    <dgm:pt modelId="{A664B2A3-9DFC-4387-904C-AA2E2F15C788}" type="pres">
      <dgm:prSet presAssocID="{F8D9459A-82E9-4F4B-8C99-C3E09E1DCCBC}" presName="FiveNodes_1_text" presStyleLbl="node1" presStyleIdx="4" presStyleCnt="5">
        <dgm:presLayoutVars>
          <dgm:bulletEnabled val="1"/>
        </dgm:presLayoutVars>
      </dgm:prSet>
      <dgm:spPr/>
    </dgm:pt>
    <dgm:pt modelId="{1F13F4C1-5220-49E3-AFF3-F5E510053EDB}" type="pres">
      <dgm:prSet presAssocID="{F8D9459A-82E9-4F4B-8C99-C3E09E1DCCBC}" presName="FiveNodes_2_text" presStyleLbl="node1" presStyleIdx="4" presStyleCnt="5">
        <dgm:presLayoutVars>
          <dgm:bulletEnabled val="1"/>
        </dgm:presLayoutVars>
      </dgm:prSet>
      <dgm:spPr/>
    </dgm:pt>
    <dgm:pt modelId="{73064764-D9C3-4A37-B763-E0C99AF2B0B5}" type="pres">
      <dgm:prSet presAssocID="{F8D9459A-82E9-4F4B-8C99-C3E09E1DCCBC}" presName="FiveNodes_3_text" presStyleLbl="node1" presStyleIdx="4" presStyleCnt="5">
        <dgm:presLayoutVars>
          <dgm:bulletEnabled val="1"/>
        </dgm:presLayoutVars>
      </dgm:prSet>
      <dgm:spPr/>
    </dgm:pt>
    <dgm:pt modelId="{50CD93D8-4F01-47A7-809D-4B64AAC61660}" type="pres">
      <dgm:prSet presAssocID="{F8D9459A-82E9-4F4B-8C99-C3E09E1DCCBC}" presName="FiveNodes_4_text" presStyleLbl="node1" presStyleIdx="4" presStyleCnt="5">
        <dgm:presLayoutVars>
          <dgm:bulletEnabled val="1"/>
        </dgm:presLayoutVars>
      </dgm:prSet>
      <dgm:spPr/>
    </dgm:pt>
    <dgm:pt modelId="{E00F2C14-D4A5-402E-A03B-ABCF731436FC}" type="pres">
      <dgm:prSet presAssocID="{F8D9459A-82E9-4F4B-8C99-C3E09E1DCCBC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66465B0C-9FEB-4EFA-BC32-30AA86282112}" type="presOf" srcId="{53911A63-2709-4CDD-B2EE-6E2344B139CE}" destId="{957559F5-E57E-4E17-8507-70A59FDBD344}" srcOrd="0" destOrd="0" presId="urn:microsoft.com/office/officeart/2005/8/layout/vProcess5"/>
    <dgm:cxn modelId="{B07F7B0D-3DEC-4484-8EB3-A9D380175578}" type="presOf" srcId="{72F2CF61-C9C5-4DC7-8254-292B7CA01817}" destId="{50CD93D8-4F01-47A7-809D-4B64AAC61660}" srcOrd="1" destOrd="0" presId="urn:microsoft.com/office/officeart/2005/8/layout/vProcess5"/>
    <dgm:cxn modelId="{6AB6230F-8C05-43EA-AC74-759BF1AC0FE7}" type="presOf" srcId="{2F38A872-9484-4784-9E3E-F60A6262F7C9}" destId="{E00F2C14-D4A5-402E-A03B-ABCF731436FC}" srcOrd="1" destOrd="0" presId="urn:microsoft.com/office/officeart/2005/8/layout/vProcess5"/>
    <dgm:cxn modelId="{57B1C923-E8DE-4FB7-96D9-1E040DD3F1ED}" srcId="{F8D9459A-82E9-4F4B-8C99-C3E09E1DCCBC}" destId="{53911A63-2709-4CDD-B2EE-6E2344B139CE}" srcOrd="1" destOrd="0" parTransId="{AF54AC1E-3CDA-4152-9A38-105D977C8F55}" sibTransId="{D4E84031-E81F-4D3B-8F8F-CE76E53BA877}"/>
    <dgm:cxn modelId="{AD053F5F-CD46-43E7-AED2-2ACDC884947F}" srcId="{F8D9459A-82E9-4F4B-8C99-C3E09E1DCCBC}" destId="{18F94C84-0AFD-4B88-8896-17DFAC5952F3}" srcOrd="0" destOrd="0" parTransId="{B903DBC5-27B4-4160-B827-7D75B71917E4}" sibTransId="{4F0F2B86-41DA-4957-B325-55AB7B119CFC}"/>
    <dgm:cxn modelId="{6DABB442-9E2E-40BB-9856-529A8F02F52A}" srcId="{F8D9459A-82E9-4F4B-8C99-C3E09E1DCCBC}" destId="{72F2CF61-C9C5-4DC7-8254-292B7CA01817}" srcOrd="3" destOrd="0" parTransId="{2BD0B2FE-0151-4272-AFFB-20E66BAD19AC}" sibTransId="{CB768265-C428-4497-B487-09E4B067A4F9}"/>
    <dgm:cxn modelId="{AEBE9F72-982A-4789-ADEB-F6A50D5BC32E}" type="presOf" srcId="{2F38A872-9484-4784-9E3E-F60A6262F7C9}" destId="{EBAB4016-6636-4BF3-BD47-5018E0EFD759}" srcOrd="0" destOrd="0" presId="urn:microsoft.com/office/officeart/2005/8/layout/vProcess5"/>
    <dgm:cxn modelId="{29245078-8D98-4661-B757-AC795D3891D3}" type="presOf" srcId="{903330E7-F9DB-4443-A4A5-FC1CBF640C20}" destId="{73064764-D9C3-4A37-B763-E0C99AF2B0B5}" srcOrd="1" destOrd="0" presId="urn:microsoft.com/office/officeart/2005/8/layout/vProcess5"/>
    <dgm:cxn modelId="{2ABE1291-8CCE-4BF6-AA3F-3315BAF38394}" type="presOf" srcId="{F8D9459A-82E9-4F4B-8C99-C3E09E1DCCBC}" destId="{370F9C4D-338D-4C91-9B8D-409E8EA3341C}" srcOrd="0" destOrd="0" presId="urn:microsoft.com/office/officeart/2005/8/layout/vProcess5"/>
    <dgm:cxn modelId="{CEF22A9D-DBDE-4D81-9CA5-915AA5B3AFE2}" type="presOf" srcId="{18F94C84-0AFD-4B88-8896-17DFAC5952F3}" destId="{6F69D931-975F-4E5D-BCDB-EAE32FB794D7}" srcOrd="0" destOrd="0" presId="urn:microsoft.com/office/officeart/2005/8/layout/vProcess5"/>
    <dgm:cxn modelId="{71E7D1AF-866C-4BC4-A999-9D7E16E003A3}" srcId="{F8D9459A-82E9-4F4B-8C99-C3E09E1DCCBC}" destId="{903330E7-F9DB-4443-A4A5-FC1CBF640C20}" srcOrd="2" destOrd="0" parTransId="{0C64E0B6-9464-44AC-B869-098954B805BF}" sibTransId="{709DCE4A-A7C0-44FA-8BC6-A0764BE7C2AC}"/>
    <dgm:cxn modelId="{6403FAAF-2ABA-4360-BBE0-F0DAD3652BE1}" type="presOf" srcId="{53911A63-2709-4CDD-B2EE-6E2344B139CE}" destId="{1F13F4C1-5220-49E3-AFF3-F5E510053EDB}" srcOrd="1" destOrd="0" presId="urn:microsoft.com/office/officeart/2005/8/layout/vProcess5"/>
    <dgm:cxn modelId="{FAA91FB6-E5E8-4B6F-AFE4-34D2B25D574E}" type="presOf" srcId="{709DCE4A-A7C0-44FA-8BC6-A0764BE7C2AC}" destId="{80EA8266-6B42-4FED-943C-A176C4DC8578}" srcOrd="0" destOrd="0" presId="urn:microsoft.com/office/officeart/2005/8/layout/vProcess5"/>
    <dgm:cxn modelId="{8F863EC3-285D-4D1E-9951-B5545A4E3D7D}" type="presOf" srcId="{72F2CF61-C9C5-4DC7-8254-292B7CA01817}" destId="{4A5B7213-953F-43BA-BEE0-DDEFC4708059}" srcOrd="0" destOrd="0" presId="urn:microsoft.com/office/officeart/2005/8/layout/vProcess5"/>
    <dgm:cxn modelId="{B74B9ACA-2C78-4693-82DE-B031FB3BB8D1}" type="presOf" srcId="{4F0F2B86-41DA-4957-B325-55AB7B119CFC}" destId="{05D57C11-2550-49B3-8AD5-674C60B2D7E4}" srcOrd="0" destOrd="0" presId="urn:microsoft.com/office/officeart/2005/8/layout/vProcess5"/>
    <dgm:cxn modelId="{444A79D1-D666-4DD5-B1FB-2ACB5A173CED}" srcId="{F8D9459A-82E9-4F4B-8C99-C3E09E1DCCBC}" destId="{2F38A872-9484-4784-9E3E-F60A6262F7C9}" srcOrd="4" destOrd="0" parTransId="{E5574193-9047-4B4E-9528-475283EEEA46}" sibTransId="{F579ABD5-33C8-474B-AFBA-484D2D09700B}"/>
    <dgm:cxn modelId="{40D349D2-B344-4D94-ADE2-ED211706BC8F}" type="presOf" srcId="{18F94C84-0AFD-4B88-8896-17DFAC5952F3}" destId="{A664B2A3-9DFC-4387-904C-AA2E2F15C788}" srcOrd="1" destOrd="0" presId="urn:microsoft.com/office/officeart/2005/8/layout/vProcess5"/>
    <dgm:cxn modelId="{C76C82EB-343E-4464-8F89-38A16AB982D5}" type="presOf" srcId="{D4E84031-E81F-4D3B-8F8F-CE76E53BA877}" destId="{72D765F2-6AAB-492F-9B0F-63498F6E1867}" srcOrd="0" destOrd="0" presId="urn:microsoft.com/office/officeart/2005/8/layout/vProcess5"/>
    <dgm:cxn modelId="{91A0E4EF-5D8C-4B4C-9A29-14DBBEF310C5}" type="presOf" srcId="{903330E7-F9DB-4443-A4A5-FC1CBF640C20}" destId="{E5F44E6F-B199-4D48-8543-59DE29D443CC}" srcOrd="0" destOrd="0" presId="urn:microsoft.com/office/officeart/2005/8/layout/vProcess5"/>
    <dgm:cxn modelId="{BD0BD4F9-C63D-40A3-82AF-9C1466D9D81E}" type="presOf" srcId="{CB768265-C428-4497-B487-09E4B067A4F9}" destId="{1F5307F0-771A-4250-811F-FE69B3C50AA2}" srcOrd="0" destOrd="0" presId="urn:microsoft.com/office/officeart/2005/8/layout/vProcess5"/>
    <dgm:cxn modelId="{31D1A9D0-2C18-4527-B9A4-9D883F0E31A7}" type="presParOf" srcId="{370F9C4D-338D-4C91-9B8D-409E8EA3341C}" destId="{0C945DC9-B6B2-418A-B316-86FB4AFC3452}" srcOrd="0" destOrd="0" presId="urn:microsoft.com/office/officeart/2005/8/layout/vProcess5"/>
    <dgm:cxn modelId="{EDC6A148-C700-444B-83C2-751B8189E365}" type="presParOf" srcId="{370F9C4D-338D-4C91-9B8D-409E8EA3341C}" destId="{6F69D931-975F-4E5D-BCDB-EAE32FB794D7}" srcOrd="1" destOrd="0" presId="urn:microsoft.com/office/officeart/2005/8/layout/vProcess5"/>
    <dgm:cxn modelId="{2204BE57-1F83-4654-A107-4443BF5FE2D6}" type="presParOf" srcId="{370F9C4D-338D-4C91-9B8D-409E8EA3341C}" destId="{957559F5-E57E-4E17-8507-70A59FDBD344}" srcOrd="2" destOrd="0" presId="urn:microsoft.com/office/officeart/2005/8/layout/vProcess5"/>
    <dgm:cxn modelId="{B17C651D-46C6-4721-912D-97C82E65A6A7}" type="presParOf" srcId="{370F9C4D-338D-4C91-9B8D-409E8EA3341C}" destId="{E5F44E6F-B199-4D48-8543-59DE29D443CC}" srcOrd="3" destOrd="0" presId="urn:microsoft.com/office/officeart/2005/8/layout/vProcess5"/>
    <dgm:cxn modelId="{8A17F102-A0EF-47EF-A7E9-E75C62E521D4}" type="presParOf" srcId="{370F9C4D-338D-4C91-9B8D-409E8EA3341C}" destId="{4A5B7213-953F-43BA-BEE0-DDEFC4708059}" srcOrd="4" destOrd="0" presId="urn:microsoft.com/office/officeart/2005/8/layout/vProcess5"/>
    <dgm:cxn modelId="{508EE382-B004-4F32-AB53-F7ABC22B1D9E}" type="presParOf" srcId="{370F9C4D-338D-4C91-9B8D-409E8EA3341C}" destId="{EBAB4016-6636-4BF3-BD47-5018E0EFD759}" srcOrd="5" destOrd="0" presId="urn:microsoft.com/office/officeart/2005/8/layout/vProcess5"/>
    <dgm:cxn modelId="{D420F08C-E500-4FF9-A007-A411CD54CBC5}" type="presParOf" srcId="{370F9C4D-338D-4C91-9B8D-409E8EA3341C}" destId="{05D57C11-2550-49B3-8AD5-674C60B2D7E4}" srcOrd="6" destOrd="0" presId="urn:microsoft.com/office/officeart/2005/8/layout/vProcess5"/>
    <dgm:cxn modelId="{3D9A90E9-B97E-455E-908B-80F8B49DA2F5}" type="presParOf" srcId="{370F9C4D-338D-4C91-9B8D-409E8EA3341C}" destId="{72D765F2-6AAB-492F-9B0F-63498F6E1867}" srcOrd="7" destOrd="0" presId="urn:microsoft.com/office/officeart/2005/8/layout/vProcess5"/>
    <dgm:cxn modelId="{FDDAC704-49F5-4E49-A3DB-366500A779B3}" type="presParOf" srcId="{370F9C4D-338D-4C91-9B8D-409E8EA3341C}" destId="{80EA8266-6B42-4FED-943C-A176C4DC8578}" srcOrd="8" destOrd="0" presId="urn:microsoft.com/office/officeart/2005/8/layout/vProcess5"/>
    <dgm:cxn modelId="{56164B6F-B1FD-4FB3-A343-DCB5AB7FD0F8}" type="presParOf" srcId="{370F9C4D-338D-4C91-9B8D-409E8EA3341C}" destId="{1F5307F0-771A-4250-811F-FE69B3C50AA2}" srcOrd="9" destOrd="0" presId="urn:microsoft.com/office/officeart/2005/8/layout/vProcess5"/>
    <dgm:cxn modelId="{072946FA-4E18-4DCD-8935-9B6C7DD5B150}" type="presParOf" srcId="{370F9C4D-338D-4C91-9B8D-409E8EA3341C}" destId="{A664B2A3-9DFC-4387-904C-AA2E2F15C788}" srcOrd="10" destOrd="0" presId="urn:microsoft.com/office/officeart/2005/8/layout/vProcess5"/>
    <dgm:cxn modelId="{7E01C0D7-0AB3-4DF3-9741-30851A8A019C}" type="presParOf" srcId="{370F9C4D-338D-4C91-9B8D-409E8EA3341C}" destId="{1F13F4C1-5220-49E3-AFF3-F5E510053EDB}" srcOrd="11" destOrd="0" presId="urn:microsoft.com/office/officeart/2005/8/layout/vProcess5"/>
    <dgm:cxn modelId="{E2E57C25-9CFD-4E38-B81C-1B03643CDDC2}" type="presParOf" srcId="{370F9C4D-338D-4C91-9B8D-409E8EA3341C}" destId="{73064764-D9C3-4A37-B763-E0C99AF2B0B5}" srcOrd="12" destOrd="0" presId="urn:microsoft.com/office/officeart/2005/8/layout/vProcess5"/>
    <dgm:cxn modelId="{75C30D4D-B54A-433E-9775-9CABAF758196}" type="presParOf" srcId="{370F9C4D-338D-4C91-9B8D-409E8EA3341C}" destId="{50CD93D8-4F01-47A7-809D-4B64AAC61660}" srcOrd="13" destOrd="0" presId="urn:microsoft.com/office/officeart/2005/8/layout/vProcess5"/>
    <dgm:cxn modelId="{F6BF0291-0AEE-4637-8879-817656C27611}" type="presParOf" srcId="{370F9C4D-338D-4C91-9B8D-409E8EA3341C}" destId="{E00F2C14-D4A5-402E-A03B-ABCF731436F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81916F-B1BE-4318-9D6A-379A075C490E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2458E9D-4C3E-422C-BF52-6C21C532F6CE}">
      <dgm:prSet/>
      <dgm:spPr/>
      <dgm:t>
        <a:bodyPr/>
        <a:lstStyle/>
        <a:p>
          <a:r>
            <a:rPr lang="ru-RU" b="0" i="0" baseline="0"/>
            <a:t>Головна панель із графіками індексів, валют і товарів</a:t>
          </a:r>
          <a:endParaRPr lang="en-US"/>
        </a:p>
      </dgm:t>
    </dgm:pt>
    <dgm:pt modelId="{21FFB63B-A059-48AD-B968-44F5503D2BB1}" type="parTrans" cxnId="{E6E5F463-952A-45F4-9E94-CADAC02A37FE}">
      <dgm:prSet/>
      <dgm:spPr/>
      <dgm:t>
        <a:bodyPr/>
        <a:lstStyle/>
        <a:p>
          <a:endParaRPr lang="en-US"/>
        </a:p>
      </dgm:t>
    </dgm:pt>
    <dgm:pt modelId="{355DE503-622B-4775-8F65-65652221DECA}" type="sibTrans" cxnId="{E6E5F463-952A-45F4-9E94-CADAC02A37FE}">
      <dgm:prSet/>
      <dgm:spPr/>
      <dgm:t>
        <a:bodyPr/>
        <a:lstStyle/>
        <a:p>
          <a:endParaRPr lang="en-US"/>
        </a:p>
      </dgm:t>
    </dgm:pt>
    <dgm:pt modelId="{DF60A352-39C0-48A8-8ED9-AD07785A7CC8}">
      <dgm:prSet/>
      <dgm:spPr/>
      <dgm:t>
        <a:bodyPr/>
        <a:lstStyle/>
        <a:p>
          <a:r>
            <a:rPr lang="ru-RU" b="0" i="0" baseline="0"/>
            <a:t>Інтерактивні дашборди з оновленням у реальному часі</a:t>
          </a:r>
          <a:endParaRPr lang="en-US"/>
        </a:p>
      </dgm:t>
    </dgm:pt>
    <dgm:pt modelId="{11A4E783-1C64-46F2-8150-FC896E6543D9}" type="parTrans" cxnId="{8147F63A-38A4-4581-9A23-6266302D50A8}">
      <dgm:prSet/>
      <dgm:spPr/>
      <dgm:t>
        <a:bodyPr/>
        <a:lstStyle/>
        <a:p>
          <a:endParaRPr lang="en-US"/>
        </a:p>
      </dgm:t>
    </dgm:pt>
    <dgm:pt modelId="{E44B8855-090F-4BAC-846E-145DE9A3F31B}" type="sibTrans" cxnId="{8147F63A-38A4-4581-9A23-6266302D50A8}">
      <dgm:prSet/>
      <dgm:spPr/>
      <dgm:t>
        <a:bodyPr/>
        <a:lstStyle/>
        <a:p>
          <a:endParaRPr lang="en-US"/>
        </a:p>
      </dgm:t>
    </dgm:pt>
    <dgm:pt modelId="{E816B38F-D02B-4772-9D2A-428E4E791A39}">
      <dgm:prSet/>
      <dgm:spPr/>
      <dgm:t>
        <a:bodyPr/>
        <a:lstStyle/>
        <a:p>
          <a:r>
            <a:rPr lang="ru-RU" b="0" i="0" baseline="0"/>
            <a:t>Темна та світла теми інтерфейсу</a:t>
          </a:r>
          <a:endParaRPr lang="en-US"/>
        </a:p>
      </dgm:t>
    </dgm:pt>
    <dgm:pt modelId="{8E85336A-461D-41FD-A7BF-B8C71DD26FF9}" type="parTrans" cxnId="{183A695F-ACDB-47E4-A21C-B52A827F354C}">
      <dgm:prSet/>
      <dgm:spPr/>
      <dgm:t>
        <a:bodyPr/>
        <a:lstStyle/>
        <a:p>
          <a:endParaRPr lang="en-US"/>
        </a:p>
      </dgm:t>
    </dgm:pt>
    <dgm:pt modelId="{2438C4DD-90E6-40E7-862F-1FC967914E3E}" type="sibTrans" cxnId="{183A695F-ACDB-47E4-A21C-B52A827F354C}">
      <dgm:prSet/>
      <dgm:spPr/>
      <dgm:t>
        <a:bodyPr/>
        <a:lstStyle/>
        <a:p>
          <a:endParaRPr lang="en-US"/>
        </a:p>
      </dgm:t>
    </dgm:pt>
    <dgm:pt modelId="{3BD7C607-E4AA-4053-8D16-E6D30ADDF1C9}" type="pres">
      <dgm:prSet presAssocID="{DF81916F-B1BE-4318-9D6A-379A075C490E}" presName="diagram" presStyleCnt="0">
        <dgm:presLayoutVars>
          <dgm:dir/>
          <dgm:resizeHandles val="exact"/>
        </dgm:presLayoutVars>
      </dgm:prSet>
      <dgm:spPr/>
    </dgm:pt>
    <dgm:pt modelId="{CB1F457E-1497-4A3C-8290-5CBB1C3607AD}" type="pres">
      <dgm:prSet presAssocID="{82458E9D-4C3E-422C-BF52-6C21C532F6CE}" presName="arrow" presStyleLbl="node1" presStyleIdx="0" presStyleCnt="3">
        <dgm:presLayoutVars>
          <dgm:bulletEnabled val="1"/>
        </dgm:presLayoutVars>
      </dgm:prSet>
      <dgm:spPr/>
    </dgm:pt>
    <dgm:pt modelId="{1D1668C8-68B5-4055-AF9E-FB1F79B30ED3}" type="pres">
      <dgm:prSet presAssocID="{DF60A352-39C0-48A8-8ED9-AD07785A7CC8}" presName="arrow" presStyleLbl="node1" presStyleIdx="1" presStyleCnt="3">
        <dgm:presLayoutVars>
          <dgm:bulletEnabled val="1"/>
        </dgm:presLayoutVars>
      </dgm:prSet>
      <dgm:spPr/>
    </dgm:pt>
    <dgm:pt modelId="{FDF48783-C316-4D7B-BCD4-DC2125E6D21C}" type="pres">
      <dgm:prSet presAssocID="{E816B38F-D02B-4772-9D2A-428E4E791A39}" presName="arrow" presStyleLbl="node1" presStyleIdx="2" presStyleCnt="3">
        <dgm:presLayoutVars>
          <dgm:bulletEnabled val="1"/>
        </dgm:presLayoutVars>
      </dgm:prSet>
      <dgm:spPr/>
    </dgm:pt>
  </dgm:ptLst>
  <dgm:cxnLst>
    <dgm:cxn modelId="{8147F63A-38A4-4581-9A23-6266302D50A8}" srcId="{DF81916F-B1BE-4318-9D6A-379A075C490E}" destId="{DF60A352-39C0-48A8-8ED9-AD07785A7CC8}" srcOrd="1" destOrd="0" parTransId="{11A4E783-1C64-46F2-8150-FC896E6543D9}" sibTransId="{E44B8855-090F-4BAC-846E-145DE9A3F31B}"/>
    <dgm:cxn modelId="{183A695F-ACDB-47E4-A21C-B52A827F354C}" srcId="{DF81916F-B1BE-4318-9D6A-379A075C490E}" destId="{E816B38F-D02B-4772-9D2A-428E4E791A39}" srcOrd="2" destOrd="0" parTransId="{8E85336A-461D-41FD-A7BF-B8C71DD26FF9}" sibTransId="{2438C4DD-90E6-40E7-862F-1FC967914E3E}"/>
    <dgm:cxn modelId="{E6E5F463-952A-45F4-9E94-CADAC02A37FE}" srcId="{DF81916F-B1BE-4318-9D6A-379A075C490E}" destId="{82458E9D-4C3E-422C-BF52-6C21C532F6CE}" srcOrd="0" destOrd="0" parTransId="{21FFB63B-A059-48AD-B968-44F5503D2BB1}" sibTransId="{355DE503-622B-4775-8F65-65652221DECA}"/>
    <dgm:cxn modelId="{921D4D9C-D1A1-4166-B324-AC2A9018B691}" type="presOf" srcId="{DF81916F-B1BE-4318-9D6A-379A075C490E}" destId="{3BD7C607-E4AA-4053-8D16-E6D30ADDF1C9}" srcOrd="0" destOrd="0" presId="urn:microsoft.com/office/officeart/2005/8/layout/arrow5"/>
    <dgm:cxn modelId="{0EFA7AAF-2C44-4D6F-93A4-8B4EA077E469}" type="presOf" srcId="{DF60A352-39C0-48A8-8ED9-AD07785A7CC8}" destId="{1D1668C8-68B5-4055-AF9E-FB1F79B30ED3}" srcOrd="0" destOrd="0" presId="urn:microsoft.com/office/officeart/2005/8/layout/arrow5"/>
    <dgm:cxn modelId="{404B24D5-79CD-4AC1-AD7D-A1873766A6E4}" type="presOf" srcId="{E816B38F-D02B-4772-9D2A-428E4E791A39}" destId="{FDF48783-C316-4D7B-BCD4-DC2125E6D21C}" srcOrd="0" destOrd="0" presId="urn:microsoft.com/office/officeart/2005/8/layout/arrow5"/>
    <dgm:cxn modelId="{EFCA64F7-ED74-4BE8-A1E0-315B6FF18EC7}" type="presOf" srcId="{82458E9D-4C3E-422C-BF52-6C21C532F6CE}" destId="{CB1F457E-1497-4A3C-8290-5CBB1C3607AD}" srcOrd="0" destOrd="0" presId="urn:microsoft.com/office/officeart/2005/8/layout/arrow5"/>
    <dgm:cxn modelId="{327DE2CD-CBBB-4D09-8241-237BD4676A29}" type="presParOf" srcId="{3BD7C607-E4AA-4053-8D16-E6D30ADDF1C9}" destId="{CB1F457E-1497-4A3C-8290-5CBB1C3607AD}" srcOrd="0" destOrd="0" presId="urn:microsoft.com/office/officeart/2005/8/layout/arrow5"/>
    <dgm:cxn modelId="{2353F7C9-C6FB-4802-BF40-C851DDDA568C}" type="presParOf" srcId="{3BD7C607-E4AA-4053-8D16-E6D30ADDF1C9}" destId="{1D1668C8-68B5-4055-AF9E-FB1F79B30ED3}" srcOrd="1" destOrd="0" presId="urn:microsoft.com/office/officeart/2005/8/layout/arrow5"/>
    <dgm:cxn modelId="{3F042098-F89D-44E7-9BF4-295D95531B44}" type="presParOf" srcId="{3BD7C607-E4AA-4053-8D16-E6D30ADDF1C9}" destId="{FDF48783-C316-4D7B-BCD4-DC2125E6D21C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EC0399-453D-4651-892A-887C640B69C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3F5BC69-7955-4338-86F9-60874B027589}">
      <dgm:prSet/>
      <dgm:spPr/>
      <dgm:t>
        <a:bodyPr/>
        <a:lstStyle/>
        <a:p>
          <a:r>
            <a:rPr lang="ru-RU" b="0" i="0" baseline="0"/>
            <a:t>Зрозуміла структура: </a:t>
          </a:r>
          <a:r>
            <a:rPr lang="ru-RU" b="0" i="1" baseline="0"/>
            <a:t>Головна, Про нас, Карта, Блог</a:t>
          </a:r>
          <a:endParaRPr lang="en-US"/>
        </a:p>
      </dgm:t>
    </dgm:pt>
    <dgm:pt modelId="{C7E7C7F8-159C-485D-8481-9691035F608A}" type="parTrans" cxnId="{5F901241-59D1-41F2-AA2E-022ABF1CC98C}">
      <dgm:prSet/>
      <dgm:spPr/>
      <dgm:t>
        <a:bodyPr/>
        <a:lstStyle/>
        <a:p>
          <a:endParaRPr lang="en-US"/>
        </a:p>
      </dgm:t>
    </dgm:pt>
    <dgm:pt modelId="{96C9FB86-DE4F-438B-8457-83F24EB47132}" type="sibTrans" cxnId="{5F901241-59D1-41F2-AA2E-022ABF1CC98C}">
      <dgm:prSet/>
      <dgm:spPr/>
      <dgm:t>
        <a:bodyPr/>
        <a:lstStyle/>
        <a:p>
          <a:endParaRPr lang="en-US"/>
        </a:p>
      </dgm:t>
    </dgm:pt>
    <dgm:pt modelId="{46CEE392-975C-4796-B318-7EF5AA560A4F}">
      <dgm:prSet/>
      <dgm:spPr/>
      <dgm:t>
        <a:bodyPr/>
        <a:lstStyle/>
        <a:p>
          <a:r>
            <a:rPr lang="ru-RU" b="0" i="0" baseline="0"/>
            <a:t>Візуально приємний мінімалістичний дизайн</a:t>
          </a:r>
          <a:endParaRPr lang="en-US"/>
        </a:p>
      </dgm:t>
    </dgm:pt>
    <dgm:pt modelId="{ABC219E9-C49D-449D-B6A7-3653E3E7C27B}" type="parTrans" cxnId="{F452F08B-2DA2-46E3-B1B9-33B3D0D32460}">
      <dgm:prSet/>
      <dgm:spPr/>
      <dgm:t>
        <a:bodyPr/>
        <a:lstStyle/>
        <a:p>
          <a:endParaRPr lang="en-US"/>
        </a:p>
      </dgm:t>
    </dgm:pt>
    <dgm:pt modelId="{DF209567-F4AB-4CCD-B5A4-537E0CF1B18B}" type="sibTrans" cxnId="{F452F08B-2DA2-46E3-B1B9-33B3D0D32460}">
      <dgm:prSet/>
      <dgm:spPr/>
      <dgm:t>
        <a:bodyPr/>
        <a:lstStyle/>
        <a:p>
          <a:endParaRPr lang="en-US"/>
        </a:p>
      </dgm:t>
    </dgm:pt>
    <dgm:pt modelId="{436D2C35-00D8-4868-824B-516A21984DF7}">
      <dgm:prSet/>
      <dgm:spPr/>
      <dgm:t>
        <a:bodyPr/>
        <a:lstStyle/>
        <a:p>
          <a:r>
            <a:rPr lang="ru-RU" b="0" i="0" baseline="0"/>
            <a:t>Можливість перемикання теми (Dark / Light)</a:t>
          </a:r>
          <a:endParaRPr lang="en-US"/>
        </a:p>
      </dgm:t>
    </dgm:pt>
    <dgm:pt modelId="{B500505E-11C1-4A59-8FE1-29BEC91941E3}" type="parTrans" cxnId="{1B000AD2-2EB8-4675-AE36-3BA3274689E7}">
      <dgm:prSet/>
      <dgm:spPr/>
      <dgm:t>
        <a:bodyPr/>
        <a:lstStyle/>
        <a:p>
          <a:endParaRPr lang="en-US"/>
        </a:p>
      </dgm:t>
    </dgm:pt>
    <dgm:pt modelId="{E443F879-074E-4ED9-9CEA-B0D40C4F4076}" type="sibTrans" cxnId="{1B000AD2-2EB8-4675-AE36-3BA3274689E7}">
      <dgm:prSet/>
      <dgm:spPr/>
      <dgm:t>
        <a:bodyPr/>
        <a:lstStyle/>
        <a:p>
          <a:endParaRPr lang="en-US"/>
        </a:p>
      </dgm:t>
    </dgm:pt>
    <dgm:pt modelId="{945DA055-F024-4080-A4E6-9FE71527519D}">
      <dgm:prSet/>
      <dgm:spPr/>
      <dgm:t>
        <a:bodyPr/>
        <a:lstStyle/>
        <a:p>
          <a:r>
            <a:rPr lang="ru-RU" b="0" i="0" baseline="0"/>
            <a:t>Простий пошук потрібних індикаторів</a:t>
          </a:r>
          <a:endParaRPr lang="en-US"/>
        </a:p>
      </dgm:t>
    </dgm:pt>
    <dgm:pt modelId="{5FFA9A31-07E6-4243-9AB3-B1857676578C}" type="parTrans" cxnId="{B79BDFEA-EF23-42CA-A627-93C698AD4889}">
      <dgm:prSet/>
      <dgm:spPr/>
      <dgm:t>
        <a:bodyPr/>
        <a:lstStyle/>
        <a:p>
          <a:endParaRPr lang="en-US"/>
        </a:p>
      </dgm:t>
    </dgm:pt>
    <dgm:pt modelId="{6C9F204D-E3C8-48EA-8A5A-95FF064BCB78}" type="sibTrans" cxnId="{B79BDFEA-EF23-42CA-A627-93C698AD4889}">
      <dgm:prSet/>
      <dgm:spPr/>
      <dgm:t>
        <a:bodyPr/>
        <a:lstStyle/>
        <a:p>
          <a:endParaRPr lang="en-US"/>
        </a:p>
      </dgm:t>
    </dgm:pt>
    <dgm:pt modelId="{7334CC27-5119-43CC-8144-9EEA8202D406}">
      <dgm:prSet/>
      <dgm:spPr/>
      <dgm:t>
        <a:bodyPr/>
        <a:lstStyle/>
        <a:p>
          <a:r>
            <a:rPr lang="ru-RU" b="0" i="0" baseline="0"/>
            <a:t>Інтерактивні елементи для швидкого аналізу</a:t>
          </a:r>
          <a:endParaRPr lang="en-US"/>
        </a:p>
      </dgm:t>
    </dgm:pt>
    <dgm:pt modelId="{CE84B5C6-74F8-4229-AAA3-3CEE0CACFA3C}" type="parTrans" cxnId="{0DB6E65F-EAA6-47B8-BD7A-2EE8EDD2AB68}">
      <dgm:prSet/>
      <dgm:spPr/>
      <dgm:t>
        <a:bodyPr/>
        <a:lstStyle/>
        <a:p>
          <a:endParaRPr lang="en-US"/>
        </a:p>
      </dgm:t>
    </dgm:pt>
    <dgm:pt modelId="{D824C5DB-B978-470F-B3EF-15664A2E2B82}" type="sibTrans" cxnId="{0DB6E65F-EAA6-47B8-BD7A-2EE8EDD2AB68}">
      <dgm:prSet/>
      <dgm:spPr/>
      <dgm:t>
        <a:bodyPr/>
        <a:lstStyle/>
        <a:p>
          <a:endParaRPr lang="en-US"/>
        </a:p>
      </dgm:t>
    </dgm:pt>
    <dgm:pt modelId="{9B1D4994-2F1B-444C-9CFA-FEA7EB2AF715}" type="pres">
      <dgm:prSet presAssocID="{47EC0399-453D-4651-892A-887C640B69C6}" presName="outerComposite" presStyleCnt="0">
        <dgm:presLayoutVars>
          <dgm:chMax val="5"/>
          <dgm:dir/>
          <dgm:resizeHandles val="exact"/>
        </dgm:presLayoutVars>
      </dgm:prSet>
      <dgm:spPr/>
    </dgm:pt>
    <dgm:pt modelId="{237FC44E-2BCA-436B-84E4-EF35E1F1F001}" type="pres">
      <dgm:prSet presAssocID="{47EC0399-453D-4651-892A-887C640B69C6}" presName="dummyMaxCanvas" presStyleCnt="0">
        <dgm:presLayoutVars/>
      </dgm:prSet>
      <dgm:spPr/>
    </dgm:pt>
    <dgm:pt modelId="{BCC64183-DD5F-484C-B842-B0CA4C8188D6}" type="pres">
      <dgm:prSet presAssocID="{47EC0399-453D-4651-892A-887C640B69C6}" presName="FiveNodes_1" presStyleLbl="node1" presStyleIdx="0" presStyleCnt="5">
        <dgm:presLayoutVars>
          <dgm:bulletEnabled val="1"/>
        </dgm:presLayoutVars>
      </dgm:prSet>
      <dgm:spPr/>
    </dgm:pt>
    <dgm:pt modelId="{19B21E3A-8139-40DD-95C0-7116766380F4}" type="pres">
      <dgm:prSet presAssocID="{47EC0399-453D-4651-892A-887C640B69C6}" presName="FiveNodes_2" presStyleLbl="node1" presStyleIdx="1" presStyleCnt="5">
        <dgm:presLayoutVars>
          <dgm:bulletEnabled val="1"/>
        </dgm:presLayoutVars>
      </dgm:prSet>
      <dgm:spPr/>
    </dgm:pt>
    <dgm:pt modelId="{F61F8690-E44B-4562-AF92-2155647A8D2D}" type="pres">
      <dgm:prSet presAssocID="{47EC0399-453D-4651-892A-887C640B69C6}" presName="FiveNodes_3" presStyleLbl="node1" presStyleIdx="2" presStyleCnt="5">
        <dgm:presLayoutVars>
          <dgm:bulletEnabled val="1"/>
        </dgm:presLayoutVars>
      </dgm:prSet>
      <dgm:spPr/>
    </dgm:pt>
    <dgm:pt modelId="{B376DF87-A410-4D21-B2F7-AE6AD9321C8D}" type="pres">
      <dgm:prSet presAssocID="{47EC0399-453D-4651-892A-887C640B69C6}" presName="FiveNodes_4" presStyleLbl="node1" presStyleIdx="3" presStyleCnt="5">
        <dgm:presLayoutVars>
          <dgm:bulletEnabled val="1"/>
        </dgm:presLayoutVars>
      </dgm:prSet>
      <dgm:spPr/>
    </dgm:pt>
    <dgm:pt modelId="{45A08EF3-A575-4508-9D54-255668ACD367}" type="pres">
      <dgm:prSet presAssocID="{47EC0399-453D-4651-892A-887C640B69C6}" presName="FiveNodes_5" presStyleLbl="node1" presStyleIdx="4" presStyleCnt="5">
        <dgm:presLayoutVars>
          <dgm:bulletEnabled val="1"/>
        </dgm:presLayoutVars>
      </dgm:prSet>
      <dgm:spPr/>
    </dgm:pt>
    <dgm:pt modelId="{548A0550-6015-4307-9A7C-CF1F3CCAA590}" type="pres">
      <dgm:prSet presAssocID="{47EC0399-453D-4651-892A-887C640B69C6}" presName="FiveConn_1-2" presStyleLbl="fgAccFollowNode1" presStyleIdx="0" presStyleCnt="4">
        <dgm:presLayoutVars>
          <dgm:bulletEnabled val="1"/>
        </dgm:presLayoutVars>
      </dgm:prSet>
      <dgm:spPr/>
    </dgm:pt>
    <dgm:pt modelId="{7D74D20A-BCDD-412A-8999-688A51594236}" type="pres">
      <dgm:prSet presAssocID="{47EC0399-453D-4651-892A-887C640B69C6}" presName="FiveConn_2-3" presStyleLbl="fgAccFollowNode1" presStyleIdx="1" presStyleCnt="4">
        <dgm:presLayoutVars>
          <dgm:bulletEnabled val="1"/>
        </dgm:presLayoutVars>
      </dgm:prSet>
      <dgm:spPr/>
    </dgm:pt>
    <dgm:pt modelId="{55B51A66-EEED-48FE-B3A3-63FFB08D05EA}" type="pres">
      <dgm:prSet presAssocID="{47EC0399-453D-4651-892A-887C640B69C6}" presName="FiveConn_3-4" presStyleLbl="fgAccFollowNode1" presStyleIdx="2" presStyleCnt="4">
        <dgm:presLayoutVars>
          <dgm:bulletEnabled val="1"/>
        </dgm:presLayoutVars>
      </dgm:prSet>
      <dgm:spPr/>
    </dgm:pt>
    <dgm:pt modelId="{2057B42B-5E9B-4F5B-B96F-06E6468C7755}" type="pres">
      <dgm:prSet presAssocID="{47EC0399-453D-4651-892A-887C640B69C6}" presName="FiveConn_4-5" presStyleLbl="fgAccFollowNode1" presStyleIdx="3" presStyleCnt="4">
        <dgm:presLayoutVars>
          <dgm:bulletEnabled val="1"/>
        </dgm:presLayoutVars>
      </dgm:prSet>
      <dgm:spPr/>
    </dgm:pt>
    <dgm:pt modelId="{750118C5-9512-4625-9DB0-A66F810A28D1}" type="pres">
      <dgm:prSet presAssocID="{47EC0399-453D-4651-892A-887C640B69C6}" presName="FiveNodes_1_text" presStyleLbl="node1" presStyleIdx="4" presStyleCnt="5">
        <dgm:presLayoutVars>
          <dgm:bulletEnabled val="1"/>
        </dgm:presLayoutVars>
      </dgm:prSet>
      <dgm:spPr/>
    </dgm:pt>
    <dgm:pt modelId="{C45ECB8B-004F-4728-8ED7-F23E4075B47F}" type="pres">
      <dgm:prSet presAssocID="{47EC0399-453D-4651-892A-887C640B69C6}" presName="FiveNodes_2_text" presStyleLbl="node1" presStyleIdx="4" presStyleCnt="5">
        <dgm:presLayoutVars>
          <dgm:bulletEnabled val="1"/>
        </dgm:presLayoutVars>
      </dgm:prSet>
      <dgm:spPr/>
    </dgm:pt>
    <dgm:pt modelId="{60E74FAB-34E9-4930-BEC4-2412CB0DA52B}" type="pres">
      <dgm:prSet presAssocID="{47EC0399-453D-4651-892A-887C640B69C6}" presName="FiveNodes_3_text" presStyleLbl="node1" presStyleIdx="4" presStyleCnt="5">
        <dgm:presLayoutVars>
          <dgm:bulletEnabled val="1"/>
        </dgm:presLayoutVars>
      </dgm:prSet>
      <dgm:spPr/>
    </dgm:pt>
    <dgm:pt modelId="{A9E29C62-2039-4E4D-94BB-E3EF16B2FFEA}" type="pres">
      <dgm:prSet presAssocID="{47EC0399-453D-4651-892A-887C640B69C6}" presName="FiveNodes_4_text" presStyleLbl="node1" presStyleIdx="4" presStyleCnt="5">
        <dgm:presLayoutVars>
          <dgm:bulletEnabled val="1"/>
        </dgm:presLayoutVars>
      </dgm:prSet>
      <dgm:spPr/>
    </dgm:pt>
    <dgm:pt modelId="{B1306B5D-FCC5-45A8-A120-80207A9027DA}" type="pres">
      <dgm:prSet presAssocID="{47EC0399-453D-4651-892A-887C640B69C6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C2025506-6C3C-40B4-A6AF-9D66774C08C4}" type="presOf" srcId="{945DA055-F024-4080-A4E6-9FE71527519D}" destId="{B376DF87-A410-4D21-B2F7-AE6AD9321C8D}" srcOrd="0" destOrd="0" presId="urn:microsoft.com/office/officeart/2005/8/layout/vProcess5"/>
    <dgm:cxn modelId="{5833E71D-26AB-40EB-A2A0-B648D01E0A62}" type="presOf" srcId="{47EC0399-453D-4651-892A-887C640B69C6}" destId="{9B1D4994-2F1B-444C-9CFA-FEA7EB2AF715}" srcOrd="0" destOrd="0" presId="urn:microsoft.com/office/officeart/2005/8/layout/vProcess5"/>
    <dgm:cxn modelId="{2CC91620-B657-4795-9161-2325E5DD896E}" type="presOf" srcId="{7334CC27-5119-43CC-8144-9EEA8202D406}" destId="{B1306B5D-FCC5-45A8-A120-80207A9027DA}" srcOrd="1" destOrd="0" presId="urn:microsoft.com/office/officeart/2005/8/layout/vProcess5"/>
    <dgm:cxn modelId="{19DE8033-0F34-4148-8D5D-2EAC316AADA4}" type="presOf" srcId="{DF209567-F4AB-4CCD-B5A4-537E0CF1B18B}" destId="{7D74D20A-BCDD-412A-8999-688A51594236}" srcOrd="0" destOrd="0" presId="urn:microsoft.com/office/officeart/2005/8/layout/vProcess5"/>
    <dgm:cxn modelId="{0DB6E65F-EAA6-47B8-BD7A-2EE8EDD2AB68}" srcId="{47EC0399-453D-4651-892A-887C640B69C6}" destId="{7334CC27-5119-43CC-8144-9EEA8202D406}" srcOrd="4" destOrd="0" parTransId="{CE84B5C6-74F8-4229-AAA3-3CEE0CACFA3C}" sibTransId="{D824C5DB-B978-470F-B3EF-15664A2E2B82}"/>
    <dgm:cxn modelId="{5F901241-59D1-41F2-AA2E-022ABF1CC98C}" srcId="{47EC0399-453D-4651-892A-887C640B69C6}" destId="{83F5BC69-7955-4338-86F9-60874B027589}" srcOrd="0" destOrd="0" parTransId="{C7E7C7F8-159C-485D-8481-9691035F608A}" sibTransId="{96C9FB86-DE4F-438B-8457-83F24EB47132}"/>
    <dgm:cxn modelId="{2139F768-109E-4848-A554-290B9E8574F7}" type="presOf" srcId="{E443F879-074E-4ED9-9CEA-B0D40C4F4076}" destId="{55B51A66-EEED-48FE-B3A3-63FFB08D05EA}" srcOrd="0" destOrd="0" presId="urn:microsoft.com/office/officeart/2005/8/layout/vProcess5"/>
    <dgm:cxn modelId="{3F27A54C-EE85-40FB-AE15-6450CCC2631C}" type="presOf" srcId="{83F5BC69-7955-4338-86F9-60874B027589}" destId="{BCC64183-DD5F-484C-B842-B0CA4C8188D6}" srcOrd="0" destOrd="0" presId="urn:microsoft.com/office/officeart/2005/8/layout/vProcess5"/>
    <dgm:cxn modelId="{379A4D56-C1E1-4187-92A5-0DB1E5778CF4}" type="presOf" srcId="{6C9F204D-E3C8-48EA-8A5A-95FF064BCB78}" destId="{2057B42B-5E9B-4F5B-B96F-06E6468C7755}" srcOrd="0" destOrd="0" presId="urn:microsoft.com/office/officeart/2005/8/layout/vProcess5"/>
    <dgm:cxn modelId="{7002777B-545E-48B2-97C7-3FC5DB3B208D}" type="presOf" srcId="{83F5BC69-7955-4338-86F9-60874B027589}" destId="{750118C5-9512-4625-9DB0-A66F810A28D1}" srcOrd="1" destOrd="0" presId="urn:microsoft.com/office/officeart/2005/8/layout/vProcess5"/>
    <dgm:cxn modelId="{13365188-2010-4C0B-AADB-117DB94CCB42}" type="presOf" srcId="{945DA055-F024-4080-A4E6-9FE71527519D}" destId="{A9E29C62-2039-4E4D-94BB-E3EF16B2FFEA}" srcOrd="1" destOrd="0" presId="urn:microsoft.com/office/officeart/2005/8/layout/vProcess5"/>
    <dgm:cxn modelId="{F452F08B-2DA2-46E3-B1B9-33B3D0D32460}" srcId="{47EC0399-453D-4651-892A-887C640B69C6}" destId="{46CEE392-975C-4796-B318-7EF5AA560A4F}" srcOrd="1" destOrd="0" parTransId="{ABC219E9-C49D-449D-B6A7-3653E3E7C27B}" sibTransId="{DF209567-F4AB-4CCD-B5A4-537E0CF1B18B}"/>
    <dgm:cxn modelId="{1AE51B91-84CE-4E18-B6AF-F2EF21A681B3}" type="presOf" srcId="{46CEE392-975C-4796-B318-7EF5AA560A4F}" destId="{C45ECB8B-004F-4728-8ED7-F23E4075B47F}" srcOrd="1" destOrd="0" presId="urn:microsoft.com/office/officeart/2005/8/layout/vProcess5"/>
    <dgm:cxn modelId="{BE2A0D9F-6F83-4C23-A79B-2F3D0AF16426}" type="presOf" srcId="{96C9FB86-DE4F-438B-8457-83F24EB47132}" destId="{548A0550-6015-4307-9A7C-CF1F3CCAA590}" srcOrd="0" destOrd="0" presId="urn:microsoft.com/office/officeart/2005/8/layout/vProcess5"/>
    <dgm:cxn modelId="{097D4EA7-846E-48EC-AECC-4898E9DBAA59}" type="presOf" srcId="{7334CC27-5119-43CC-8144-9EEA8202D406}" destId="{45A08EF3-A575-4508-9D54-255668ACD367}" srcOrd="0" destOrd="0" presId="urn:microsoft.com/office/officeart/2005/8/layout/vProcess5"/>
    <dgm:cxn modelId="{687968C6-F8AD-490C-B431-409BCCCB9172}" type="presOf" srcId="{436D2C35-00D8-4868-824B-516A21984DF7}" destId="{F61F8690-E44B-4562-AF92-2155647A8D2D}" srcOrd="0" destOrd="0" presId="urn:microsoft.com/office/officeart/2005/8/layout/vProcess5"/>
    <dgm:cxn modelId="{1B000AD2-2EB8-4675-AE36-3BA3274689E7}" srcId="{47EC0399-453D-4651-892A-887C640B69C6}" destId="{436D2C35-00D8-4868-824B-516A21984DF7}" srcOrd="2" destOrd="0" parTransId="{B500505E-11C1-4A59-8FE1-29BEC91941E3}" sibTransId="{E443F879-074E-4ED9-9CEA-B0D40C4F4076}"/>
    <dgm:cxn modelId="{D99DCCDC-B90F-40FB-97C2-164F1C024911}" type="presOf" srcId="{436D2C35-00D8-4868-824B-516A21984DF7}" destId="{60E74FAB-34E9-4930-BEC4-2412CB0DA52B}" srcOrd="1" destOrd="0" presId="urn:microsoft.com/office/officeart/2005/8/layout/vProcess5"/>
    <dgm:cxn modelId="{A56C43DF-CCBC-4841-BCAE-0DD1B1EEED70}" type="presOf" srcId="{46CEE392-975C-4796-B318-7EF5AA560A4F}" destId="{19B21E3A-8139-40DD-95C0-7116766380F4}" srcOrd="0" destOrd="0" presId="urn:microsoft.com/office/officeart/2005/8/layout/vProcess5"/>
    <dgm:cxn modelId="{B79BDFEA-EF23-42CA-A627-93C698AD4889}" srcId="{47EC0399-453D-4651-892A-887C640B69C6}" destId="{945DA055-F024-4080-A4E6-9FE71527519D}" srcOrd="3" destOrd="0" parTransId="{5FFA9A31-07E6-4243-9AB3-B1857676578C}" sibTransId="{6C9F204D-E3C8-48EA-8A5A-95FF064BCB78}"/>
    <dgm:cxn modelId="{66DA31ED-02E4-4925-9A3A-88ADFAB9793E}" type="presParOf" srcId="{9B1D4994-2F1B-444C-9CFA-FEA7EB2AF715}" destId="{237FC44E-2BCA-436B-84E4-EF35E1F1F001}" srcOrd="0" destOrd="0" presId="urn:microsoft.com/office/officeart/2005/8/layout/vProcess5"/>
    <dgm:cxn modelId="{133266F1-1170-4DF1-A3FC-04242B4A2577}" type="presParOf" srcId="{9B1D4994-2F1B-444C-9CFA-FEA7EB2AF715}" destId="{BCC64183-DD5F-484C-B842-B0CA4C8188D6}" srcOrd="1" destOrd="0" presId="urn:microsoft.com/office/officeart/2005/8/layout/vProcess5"/>
    <dgm:cxn modelId="{1D135496-7E3B-44BE-97FB-03201667E72D}" type="presParOf" srcId="{9B1D4994-2F1B-444C-9CFA-FEA7EB2AF715}" destId="{19B21E3A-8139-40DD-95C0-7116766380F4}" srcOrd="2" destOrd="0" presId="urn:microsoft.com/office/officeart/2005/8/layout/vProcess5"/>
    <dgm:cxn modelId="{0D672307-08D3-45AA-BE86-CCAF579D8A5B}" type="presParOf" srcId="{9B1D4994-2F1B-444C-9CFA-FEA7EB2AF715}" destId="{F61F8690-E44B-4562-AF92-2155647A8D2D}" srcOrd="3" destOrd="0" presId="urn:microsoft.com/office/officeart/2005/8/layout/vProcess5"/>
    <dgm:cxn modelId="{99CD6313-E9D7-4BAC-97B6-AE17C6758631}" type="presParOf" srcId="{9B1D4994-2F1B-444C-9CFA-FEA7EB2AF715}" destId="{B376DF87-A410-4D21-B2F7-AE6AD9321C8D}" srcOrd="4" destOrd="0" presId="urn:microsoft.com/office/officeart/2005/8/layout/vProcess5"/>
    <dgm:cxn modelId="{3EA1D4AA-2EE3-41C9-A81B-23B6F65FAE47}" type="presParOf" srcId="{9B1D4994-2F1B-444C-9CFA-FEA7EB2AF715}" destId="{45A08EF3-A575-4508-9D54-255668ACD367}" srcOrd="5" destOrd="0" presId="urn:microsoft.com/office/officeart/2005/8/layout/vProcess5"/>
    <dgm:cxn modelId="{0A852DD5-E33B-47BD-A0C3-BE5421595728}" type="presParOf" srcId="{9B1D4994-2F1B-444C-9CFA-FEA7EB2AF715}" destId="{548A0550-6015-4307-9A7C-CF1F3CCAA590}" srcOrd="6" destOrd="0" presId="urn:microsoft.com/office/officeart/2005/8/layout/vProcess5"/>
    <dgm:cxn modelId="{369BC4D6-E543-4F0C-B6E6-C98C5D0046EF}" type="presParOf" srcId="{9B1D4994-2F1B-444C-9CFA-FEA7EB2AF715}" destId="{7D74D20A-BCDD-412A-8999-688A51594236}" srcOrd="7" destOrd="0" presId="urn:microsoft.com/office/officeart/2005/8/layout/vProcess5"/>
    <dgm:cxn modelId="{0086D6B2-3F5B-4611-9070-3F6E6ABF75AA}" type="presParOf" srcId="{9B1D4994-2F1B-444C-9CFA-FEA7EB2AF715}" destId="{55B51A66-EEED-48FE-B3A3-63FFB08D05EA}" srcOrd="8" destOrd="0" presId="urn:microsoft.com/office/officeart/2005/8/layout/vProcess5"/>
    <dgm:cxn modelId="{FFCAF880-4283-4895-AF5E-C0B47C734D80}" type="presParOf" srcId="{9B1D4994-2F1B-444C-9CFA-FEA7EB2AF715}" destId="{2057B42B-5E9B-4F5B-B96F-06E6468C7755}" srcOrd="9" destOrd="0" presId="urn:microsoft.com/office/officeart/2005/8/layout/vProcess5"/>
    <dgm:cxn modelId="{981B0DB9-F172-4C3D-8EFE-C34C8558C324}" type="presParOf" srcId="{9B1D4994-2F1B-444C-9CFA-FEA7EB2AF715}" destId="{750118C5-9512-4625-9DB0-A66F810A28D1}" srcOrd="10" destOrd="0" presId="urn:microsoft.com/office/officeart/2005/8/layout/vProcess5"/>
    <dgm:cxn modelId="{49412952-1B06-422E-B621-C47619433860}" type="presParOf" srcId="{9B1D4994-2F1B-444C-9CFA-FEA7EB2AF715}" destId="{C45ECB8B-004F-4728-8ED7-F23E4075B47F}" srcOrd="11" destOrd="0" presId="urn:microsoft.com/office/officeart/2005/8/layout/vProcess5"/>
    <dgm:cxn modelId="{AE3A98D8-6C2C-4761-975E-48276F6C6AA1}" type="presParOf" srcId="{9B1D4994-2F1B-444C-9CFA-FEA7EB2AF715}" destId="{60E74FAB-34E9-4930-BEC4-2412CB0DA52B}" srcOrd="12" destOrd="0" presId="urn:microsoft.com/office/officeart/2005/8/layout/vProcess5"/>
    <dgm:cxn modelId="{E9C77BAC-F036-4589-9965-30C8B6257AA7}" type="presParOf" srcId="{9B1D4994-2F1B-444C-9CFA-FEA7EB2AF715}" destId="{A9E29C62-2039-4E4D-94BB-E3EF16B2FFEA}" srcOrd="13" destOrd="0" presId="urn:microsoft.com/office/officeart/2005/8/layout/vProcess5"/>
    <dgm:cxn modelId="{D77DDA0A-FF71-472D-8397-FA212A322D7A}" type="presParOf" srcId="{9B1D4994-2F1B-444C-9CFA-FEA7EB2AF715}" destId="{B1306B5D-FCC5-45A8-A120-80207A9027D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4E3E03-8B34-49A3-8D61-DC3FF08ADABA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76527C9-AD15-4A83-AD57-328D0D9B17CE}">
      <dgm:prSet/>
      <dgm:spPr/>
      <dgm:t>
        <a:bodyPr/>
        <a:lstStyle/>
        <a:p>
          <a:r>
            <a:rPr lang="ru-RU" b="1" i="0" baseline="0"/>
            <a:t>Графіки трендів</a:t>
          </a:r>
          <a:r>
            <a:rPr lang="ru-RU" b="0" i="0" baseline="0"/>
            <a:t> — відображають зміни індексів</a:t>
          </a:r>
          <a:endParaRPr lang="en-US"/>
        </a:p>
      </dgm:t>
    </dgm:pt>
    <dgm:pt modelId="{1CB760FF-B887-456C-934C-34CA4E8256EF}" type="parTrans" cxnId="{337F5141-FEDD-407D-9145-7488DF6D3090}">
      <dgm:prSet/>
      <dgm:spPr/>
      <dgm:t>
        <a:bodyPr/>
        <a:lstStyle/>
        <a:p>
          <a:endParaRPr lang="en-US"/>
        </a:p>
      </dgm:t>
    </dgm:pt>
    <dgm:pt modelId="{FDAD9B31-DFDE-431A-8F10-788A84E53056}" type="sibTrans" cxnId="{337F5141-FEDD-407D-9145-7488DF6D3090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D129811A-F416-4423-9C79-4B4480230030}">
      <dgm:prSet/>
      <dgm:spPr/>
      <dgm:t>
        <a:bodyPr/>
        <a:lstStyle/>
        <a:p>
          <a:r>
            <a:rPr lang="ru-RU" b="1" i="0" baseline="0"/>
            <a:t>Карта ринку</a:t>
          </a:r>
          <a:r>
            <a:rPr lang="ru-RU" b="0" i="0" baseline="0"/>
            <a:t> — географічна візуалізація активності</a:t>
          </a:r>
          <a:endParaRPr lang="en-US"/>
        </a:p>
      </dgm:t>
    </dgm:pt>
    <dgm:pt modelId="{EE7C3987-6233-427D-91D2-ECD268B4781F}" type="parTrans" cxnId="{7EEBECCB-E9D1-4486-B287-F82B079B9A54}">
      <dgm:prSet/>
      <dgm:spPr/>
      <dgm:t>
        <a:bodyPr/>
        <a:lstStyle/>
        <a:p>
          <a:endParaRPr lang="en-US"/>
        </a:p>
      </dgm:t>
    </dgm:pt>
    <dgm:pt modelId="{AA2B0C0E-CD81-4E50-8793-0F4C8D6B8B9B}" type="sibTrans" cxnId="{7EEBECCB-E9D1-4486-B287-F82B079B9A54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72EDB848-7BD9-4726-A435-CA39D1F93092}">
      <dgm:prSet/>
      <dgm:spPr/>
      <dgm:t>
        <a:bodyPr/>
        <a:lstStyle/>
        <a:p>
          <a:r>
            <a:rPr lang="ru-RU" b="1" i="0" baseline="0"/>
            <a:t>Новинна стрічка</a:t>
          </a:r>
          <a:r>
            <a:rPr lang="ru-RU" b="0" i="0" baseline="0"/>
            <a:t> — економічні події, що впливають на ринок</a:t>
          </a:r>
          <a:endParaRPr lang="en-US"/>
        </a:p>
      </dgm:t>
    </dgm:pt>
    <dgm:pt modelId="{B65D3941-F24E-4316-A8F7-B48DE4FFCAFF}" type="parTrans" cxnId="{849273C4-ECDD-44DD-862E-EC19DE64F49C}">
      <dgm:prSet/>
      <dgm:spPr/>
      <dgm:t>
        <a:bodyPr/>
        <a:lstStyle/>
        <a:p>
          <a:endParaRPr lang="en-US"/>
        </a:p>
      </dgm:t>
    </dgm:pt>
    <dgm:pt modelId="{C6E4199B-67AE-4932-BD5A-150CC300AACC}" type="sibTrans" cxnId="{849273C4-ECDD-44DD-862E-EC19DE64F49C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315C9943-48F0-4A77-B066-85CC1A18D110}">
      <dgm:prSet/>
      <dgm:spPr/>
      <dgm:t>
        <a:bodyPr/>
        <a:lstStyle/>
        <a:p>
          <a:r>
            <a:rPr lang="ru-RU" b="1" i="0" baseline="0"/>
            <a:t>Фільтри</a:t>
          </a:r>
          <a:r>
            <a:rPr lang="ru-RU" b="0" i="0" baseline="0"/>
            <a:t> за секторами (валюти, біржі, сировина, крипто)</a:t>
          </a:r>
          <a:endParaRPr lang="en-US"/>
        </a:p>
      </dgm:t>
    </dgm:pt>
    <dgm:pt modelId="{24EAA74A-D0DE-4FFE-BEE8-7130BC840D6B}" type="parTrans" cxnId="{5D25725E-78B4-4CAF-B5D9-69FD9C20AE30}">
      <dgm:prSet/>
      <dgm:spPr/>
      <dgm:t>
        <a:bodyPr/>
        <a:lstStyle/>
        <a:p>
          <a:endParaRPr lang="en-US"/>
        </a:p>
      </dgm:t>
    </dgm:pt>
    <dgm:pt modelId="{1CF12B8D-FA6B-4460-9F51-F7FD842EE829}" type="sibTrans" cxnId="{5D25725E-78B4-4CAF-B5D9-69FD9C20AE30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590DD7F0-8ED8-486D-A492-F46C6FFECD80}" type="pres">
      <dgm:prSet presAssocID="{844E3E03-8B34-49A3-8D61-DC3FF08ADABA}" presName="Name0" presStyleCnt="0">
        <dgm:presLayoutVars>
          <dgm:animLvl val="lvl"/>
          <dgm:resizeHandles val="exact"/>
        </dgm:presLayoutVars>
      </dgm:prSet>
      <dgm:spPr/>
    </dgm:pt>
    <dgm:pt modelId="{173EF27E-A604-4CEC-91E7-0F56B077026F}" type="pres">
      <dgm:prSet presAssocID="{576527C9-AD15-4A83-AD57-328D0D9B17CE}" presName="compositeNode" presStyleCnt="0">
        <dgm:presLayoutVars>
          <dgm:bulletEnabled val="1"/>
        </dgm:presLayoutVars>
      </dgm:prSet>
      <dgm:spPr/>
    </dgm:pt>
    <dgm:pt modelId="{671E179B-9299-4B86-B1FA-5D846C86A068}" type="pres">
      <dgm:prSet presAssocID="{576527C9-AD15-4A83-AD57-328D0D9B17CE}" presName="bgRect" presStyleLbl="alignNode1" presStyleIdx="0" presStyleCnt="4"/>
      <dgm:spPr/>
    </dgm:pt>
    <dgm:pt modelId="{5D0F30F9-BEE4-4842-9E4D-52D0275AEE3A}" type="pres">
      <dgm:prSet presAssocID="{FDAD9B31-DFDE-431A-8F10-788A84E53056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918AC269-649B-4AED-B478-F73E43230ADC}" type="pres">
      <dgm:prSet presAssocID="{576527C9-AD15-4A83-AD57-328D0D9B17CE}" presName="nodeRect" presStyleLbl="alignNode1" presStyleIdx="0" presStyleCnt="4">
        <dgm:presLayoutVars>
          <dgm:bulletEnabled val="1"/>
        </dgm:presLayoutVars>
      </dgm:prSet>
      <dgm:spPr/>
    </dgm:pt>
    <dgm:pt modelId="{27BC1FDD-E438-4B89-BADF-9FBFB1800AF4}" type="pres">
      <dgm:prSet presAssocID="{FDAD9B31-DFDE-431A-8F10-788A84E53056}" presName="sibTrans" presStyleCnt="0"/>
      <dgm:spPr/>
    </dgm:pt>
    <dgm:pt modelId="{ED765904-01D7-494D-A894-9658B74F0F09}" type="pres">
      <dgm:prSet presAssocID="{D129811A-F416-4423-9C79-4B4480230030}" presName="compositeNode" presStyleCnt="0">
        <dgm:presLayoutVars>
          <dgm:bulletEnabled val="1"/>
        </dgm:presLayoutVars>
      </dgm:prSet>
      <dgm:spPr/>
    </dgm:pt>
    <dgm:pt modelId="{6E92B1CD-50A2-4765-B65C-C4328A4EEC48}" type="pres">
      <dgm:prSet presAssocID="{D129811A-F416-4423-9C79-4B4480230030}" presName="bgRect" presStyleLbl="alignNode1" presStyleIdx="1" presStyleCnt="4"/>
      <dgm:spPr/>
    </dgm:pt>
    <dgm:pt modelId="{EE6526AC-333D-4F67-987B-2D238C677548}" type="pres">
      <dgm:prSet presAssocID="{AA2B0C0E-CD81-4E50-8793-0F4C8D6B8B9B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E49D6A6F-4A8B-4559-A312-2B7B8D63C08C}" type="pres">
      <dgm:prSet presAssocID="{D129811A-F416-4423-9C79-4B4480230030}" presName="nodeRect" presStyleLbl="alignNode1" presStyleIdx="1" presStyleCnt="4">
        <dgm:presLayoutVars>
          <dgm:bulletEnabled val="1"/>
        </dgm:presLayoutVars>
      </dgm:prSet>
      <dgm:spPr/>
    </dgm:pt>
    <dgm:pt modelId="{8C4AFC15-94DD-4D93-AC73-5940A0B76DE5}" type="pres">
      <dgm:prSet presAssocID="{AA2B0C0E-CD81-4E50-8793-0F4C8D6B8B9B}" presName="sibTrans" presStyleCnt="0"/>
      <dgm:spPr/>
    </dgm:pt>
    <dgm:pt modelId="{523BD626-255A-4676-A4EE-797D47B7336F}" type="pres">
      <dgm:prSet presAssocID="{72EDB848-7BD9-4726-A435-CA39D1F93092}" presName="compositeNode" presStyleCnt="0">
        <dgm:presLayoutVars>
          <dgm:bulletEnabled val="1"/>
        </dgm:presLayoutVars>
      </dgm:prSet>
      <dgm:spPr/>
    </dgm:pt>
    <dgm:pt modelId="{DC203EA2-FA9D-41B7-84F8-0004E72370FA}" type="pres">
      <dgm:prSet presAssocID="{72EDB848-7BD9-4726-A435-CA39D1F93092}" presName="bgRect" presStyleLbl="alignNode1" presStyleIdx="2" presStyleCnt="4"/>
      <dgm:spPr/>
    </dgm:pt>
    <dgm:pt modelId="{B8F83125-2356-440A-A7C9-145B61FB424B}" type="pres">
      <dgm:prSet presAssocID="{C6E4199B-67AE-4932-BD5A-150CC300AACC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E907B450-4574-493C-B860-CA06D21B8E47}" type="pres">
      <dgm:prSet presAssocID="{72EDB848-7BD9-4726-A435-CA39D1F93092}" presName="nodeRect" presStyleLbl="alignNode1" presStyleIdx="2" presStyleCnt="4">
        <dgm:presLayoutVars>
          <dgm:bulletEnabled val="1"/>
        </dgm:presLayoutVars>
      </dgm:prSet>
      <dgm:spPr/>
    </dgm:pt>
    <dgm:pt modelId="{05C1F2A1-3BA8-4AFC-A34E-F16FF4B421CE}" type="pres">
      <dgm:prSet presAssocID="{C6E4199B-67AE-4932-BD5A-150CC300AACC}" presName="sibTrans" presStyleCnt="0"/>
      <dgm:spPr/>
    </dgm:pt>
    <dgm:pt modelId="{A3C2FAFB-B0BA-4436-A733-97A2A2479E51}" type="pres">
      <dgm:prSet presAssocID="{315C9943-48F0-4A77-B066-85CC1A18D110}" presName="compositeNode" presStyleCnt="0">
        <dgm:presLayoutVars>
          <dgm:bulletEnabled val="1"/>
        </dgm:presLayoutVars>
      </dgm:prSet>
      <dgm:spPr/>
    </dgm:pt>
    <dgm:pt modelId="{5B7321A6-23FA-479E-A719-A481308B21B4}" type="pres">
      <dgm:prSet presAssocID="{315C9943-48F0-4A77-B066-85CC1A18D110}" presName="bgRect" presStyleLbl="alignNode1" presStyleIdx="3" presStyleCnt="4"/>
      <dgm:spPr/>
    </dgm:pt>
    <dgm:pt modelId="{2695C8FE-A06F-4D97-8F71-46B904FC190B}" type="pres">
      <dgm:prSet presAssocID="{1CF12B8D-FA6B-4460-9F51-F7FD842EE829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D7E32F1B-D933-4B8A-A3C4-ECFE30ED4D69}" type="pres">
      <dgm:prSet presAssocID="{315C9943-48F0-4A77-B066-85CC1A18D110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EE82E004-083D-438D-B200-16428294BA0F}" type="presOf" srcId="{72EDB848-7BD9-4726-A435-CA39D1F93092}" destId="{E907B450-4574-493C-B860-CA06D21B8E47}" srcOrd="1" destOrd="0" presId="urn:microsoft.com/office/officeart/2016/7/layout/LinearBlockProcessNumbered"/>
    <dgm:cxn modelId="{2B304712-B749-48BC-85E7-A376ADEA7F43}" type="presOf" srcId="{C6E4199B-67AE-4932-BD5A-150CC300AACC}" destId="{B8F83125-2356-440A-A7C9-145B61FB424B}" srcOrd="0" destOrd="0" presId="urn:microsoft.com/office/officeart/2016/7/layout/LinearBlockProcessNumbered"/>
    <dgm:cxn modelId="{80851740-483A-479A-9BC7-863921ABA0E1}" type="presOf" srcId="{844E3E03-8B34-49A3-8D61-DC3FF08ADABA}" destId="{590DD7F0-8ED8-486D-A492-F46C6FFECD80}" srcOrd="0" destOrd="0" presId="urn:microsoft.com/office/officeart/2016/7/layout/LinearBlockProcessNumbered"/>
    <dgm:cxn modelId="{5D25725E-78B4-4CAF-B5D9-69FD9C20AE30}" srcId="{844E3E03-8B34-49A3-8D61-DC3FF08ADABA}" destId="{315C9943-48F0-4A77-B066-85CC1A18D110}" srcOrd="3" destOrd="0" parTransId="{24EAA74A-D0DE-4FFE-BEE8-7130BC840D6B}" sibTransId="{1CF12B8D-FA6B-4460-9F51-F7FD842EE829}"/>
    <dgm:cxn modelId="{337F5141-FEDD-407D-9145-7488DF6D3090}" srcId="{844E3E03-8B34-49A3-8D61-DC3FF08ADABA}" destId="{576527C9-AD15-4A83-AD57-328D0D9B17CE}" srcOrd="0" destOrd="0" parTransId="{1CB760FF-B887-456C-934C-34CA4E8256EF}" sibTransId="{FDAD9B31-DFDE-431A-8F10-788A84E53056}"/>
    <dgm:cxn modelId="{DB647152-B037-4BA6-BA38-8B83B9905433}" type="presOf" srcId="{576527C9-AD15-4A83-AD57-328D0D9B17CE}" destId="{918AC269-649B-4AED-B478-F73E43230ADC}" srcOrd="1" destOrd="0" presId="urn:microsoft.com/office/officeart/2016/7/layout/LinearBlockProcessNumbered"/>
    <dgm:cxn modelId="{B40BC154-5872-40B7-9415-4284D9DFF9BB}" type="presOf" srcId="{315C9943-48F0-4A77-B066-85CC1A18D110}" destId="{5B7321A6-23FA-479E-A719-A481308B21B4}" srcOrd="0" destOrd="0" presId="urn:microsoft.com/office/officeart/2016/7/layout/LinearBlockProcessNumbered"/>
    <dgm:cxn modelId="{EB404376-8D98-42CC-8CD5-4D6F24BD9FBC}" type="presOf" srcId="{72EDB848-7BD9-4726-A435-CA39D1F93092}" destId="{DC203EA2-FA9D-41B7-84F8-0004E72370FA}" srcOrd="0" destOrd="0" presId="urn:microsoft.com/office/officeart/2016/7/layout/LinearBlockProcessNumbered"/>
    <dgm:cxn modelId="{F1311279-5EAE-4967-8552-6E308191DF55}" type="presOf" srcId="{1CF12B8D-FA6B-4460-9F51-F7FD842EE829}" destId="{2695C8FE-A06F-4D97-8F71-46B904FC190B}" srcOrd="0" destOrd="0" presId="urn:microsoft.com/office/officeart/2016/7/layout/LinearBlockProcessNumbered"/>
    <dgm:cxn modelId="{50674D86-1854-4D1D-8CB4-CDDBDB6302F9}" type="presOf" srcId="{315C9943-48F0-4A77-B066-85CC1A18D110}" destId="{D7E32F1B-D933-4B8A-A3C4-ECFE30ED4D69}" srcOrd="1" destOrd="0" presId="urn:microsoft.com/office/officeart/2016/7/layout/LinearBlockProcessNumbered"/>
    <dgm:cxn modelId="{9A6FC7C0-55FA-4D11-A08B-DE77483F42E3}" type="presOf" srcId="{D129811A-F416-4423-9C79-4B4480230030}" destId="{6E92B1CD-50A2-4765-B65C-C4328A4EEC48}" srcOrd="0" destOrd="0" presId="urn:microsoft.com/office/officeart/2016/7/layout/LinearBlockProcessNumbered"/>
    <dgm:cxn modelId="{5F5F9EC1-84C6-4267-A831-9EA3A5B3B8AD}" type="presOf" srcId="{576527C9-AD15-4A83-AD57-328D0D9B17CE}" destId="{671E179B-9299-4B86-B1FA-5D846C86A068}" srcOrd="0" destOrd="0" presId="urn:microsoft.com/office/officeart/2016/7/layout/LinearBlockProcessNumbered"/>
    <dgm:cxn modelId="{849273C4-ECDD-44DD-862E-EC19DE64F49C}" srcId="{844E3E03-8B34-49A3-8D61-DC3FF08ADABA}" destId="{72EDB848-7BD9-4726-A435-CA39D1F93092}" srcOrd="2" destOrd="0" parTransId="{B65D3941-F24E-4316-A8F7-B48DE4FFCAFF}" sibTransId="{C6E4199B-67AE-4932-BD5A-150CC300AACC}"/>
    <dgm:cxn modelId="{574C0BC8-E14D-4C8E-8E38-A2526A66E2B2}" type="presOf" srcId="{FDAD9B31-DFDE-431A-8F10-788A84E53056}" destId="{5D0F30F9-BEE4-4842-9E4D-52D0275AEE3A}" srcOrd="0" destOrd="0" presId="urn:microsoft.com/office/officeart/2016/7/layout/LinearBlockProcessNumbered"/>
    <dgm:cxn modelId="{7EEBECCB-E9D1-4486-B287-F82B079B9A54}" srcId="{844E3E03-8B34-49A3-8D61-DC3FF08ADABA}" destId="{D129811A-F416-4423-9C79-4B4480230030}" srcOrd="1" destOrd="0" parTransId="{EE7C3987-6233-427D-91D2-ECD268B4781F}" sibTransId="{AA2B0C0E-CD81-4E50-8793-0F4C8D6B8B9B}"/>
    <dgm:cxn modelId="{96FA20DE-5A04-4591-A602-93CE957071BE}" type="presOf" srcId="{AA2B0C0E-CD81-4E50-8793-0F4C8D6B8B9B}" destId="{EE6526AC-333D-4F67-987B-2D238C677548}" srcOrd="0" destOrd="0" presId="urn:microsoft.com/office/officeart/2016/7/layout/LinearBlockProcessNumbered"/>
    <dgm:cxn modelId="{666F79F5-2DC7-4593-B5FF-9726EE9B2C68}" type="presOf" srcId="{D129811A-F416-4423-9C79-4B4480230030}" destId="{E49D6A6F-4A8B-4559-A312-2B7B8D63C08C}" srcOrd="1" destOrd="0" presId="urn:microsoft.com/office/officeart/2016/7/layout/LinearBlockProcessNumbered"/>
    <dgm:cxn modelId="{06086AD9-381A-4EF2-BF44-88866E5F1CE6}" type="presParOf" srcId="{590DD7F0-8ED8-486D-A492-F46C6FFECD80}" destId="{173EF27E-A604-4CEC-91E7-0F56B077026F}" srcOrd="0" destOrd="0" presId="urn:microsoft.com/office/officeart/2016/7/layout/LinearBlockProcessNumbered"/>
    <dgm:cxn modelId="{C3D253DE-D412-49A8-B4BF-38F085567413}" type="presParOf" srcId="{173EF27E-A604-4CEC-91E7-0F56B077026F}" destId="{671E179B-9299-4B86-B1FA-5D846C86A068}" srcOrd="0" destOrd="0" presId="urn:microsoft.com/office/officeart/2016/7/layout/LinearBlockProcessNumbered"/>
    <dgm:cxn modelId="{05C8DD4D-94B1-46B6-A6C2-00CA4083E1A7}" type="presParOf" srcId="{173EF27E-A604-4CEC-91E7-0F56B077026F}" destId="{5D0F30F9-BEE4-4842-9E4D-52D0275AEE3A}" srcOrd="1" destOrd="0" presId="urn:microsoft.com/office/officeart/2016/7/layout/LinearBlockProcessNumbered"/>
    <dgm:cxn modelId="{FEAE1DD1-21A8-44F4-9339-3EDB3259C65B}" type="presParOf" srcId="{173EF27E-A604-4CEC-91E7-0F56B077026F}" destId="{918AC269-649B-4AED-B478-F73E43230ADC}" srcOrd="2" destOrd="0" presId="urn:microsoft.com/office/officeart/2016/7/layout/LinearBlockProcessNumbered"/>
    <dgm:cxn modelId="{392AA24D-14A6-48E2-B134-F974D623F942}" type="presParOf" srcId="{590DD7F0-8ED8-486D-A492-F46C6FFECD80}" destId="{27BC1FDD-E438-4B89-BADF-9FBFB1800AF4}" srcOrd="1" destOrd="0" presId="urn:microsoft.com/office/officeart/2016/7/layout/LinearBlockProcessNumbered"/>
    <dgm:cxn modelId="{A9561D5E-359B-4CEC-8A75-291505D28539}" type="presParOf" srcId="{590DD7F0-8ED8-486D-A492-F46C6FFECD80}" destId="{ED765904-01D7-494D-A894-9658B74F0F09}" srcOrd="2" destOrd="0" presId="urn:microsoft.com/office/officeart/2016/7/layout/LinearBlockProcessNumbered"/>
    <dgm:cxn modelId="{98BF4A3A-F013-4CD9-A237-344872710FAF}" type="presParOf" srcId="{ED765904-01D7-494D-A894-9658B74F0F09}" destId="{6E92B1CD-50A2-4765-B65C-C4328A4EEC48}" srcOrd="0" destOrd="0" presId="urn:microsoft.com/office/officeart/2016/7/layout/LinearBlockProcessNumbered"/>
    <dgm:cxn modelId="{CF7AA668-DB61-4295-B44F-D05C1F2C8C22}" type="presParOf" srcId="{ED765904-01D7-494D-A894-9658B74F0F09}" destId="{EE6526AC-333D-4F67-987B-2D238C677548}" srcOrd="1" destOrd="0" presId="urn:microsoft.com/office/officeart/2016/7/layout/LinearBlockProcessNumbered"/>
    <dgm:cxn modelId="{89578F41-31B7-489C-8EFC-F94CB44FB748}" type="presParOf" srcId="{ED765904-01D7-494D-A894-9658B74F0F09}" destId="{E49D6A6F-4A8B-4559-A312-2B7B8D63C08C}" srcOrd="2" destOrd="0" presId="urn:microsoft.com/office/officeart/2016/7/layout/LinearBlockProcessNumbered"/>
    <dgm:cxn modelId="{6FAF21DF-EB59-4AEC-9884-788DC8B4FED5}" type="presParOf" srcId="{590DD7F0-8ED8-486D-A492-F46C6FFECD80}" destId="{8C4AFC15-94DD-4D93-AC73-5940A0B76DE5}" srcOrd="3" destOrd="0" presId="urn:microsoft.com/office/officeart/2016/7/layout/LinearBlockProcessNumbered"/>
    <dgm:cxn modelId="{6583DF43-B7E6-42FA-8EE1-89426283FB04}" type="presParOf" srcId="{590DD7F0-8ED8-486D-A492-F46C6FFECD80}" destId="{523BD626-255A-4676-A4EE-797D47B7336F}" srcOrd="4" destOrd="0" presId="urn:microsoft.com/office/officeart/2016/7/layout/LinearBlockProcessNumbered"/>
    <dgm:cxn modelId="{FFFD8FF8-0F22-4023-BFB7-ACDEC15085F8}" type="presParOf" srcId="{523BD626-255A-4676-A4EE-797D47B7336F}" destId="{DC203EA2-FA9D-41B7-84F8-0004E72370FA}" srcOrd="0" destOrd="0" presId="urn:microsoft.com/office/officeart/2016/7/layout/LinearBlockProcessNumbered"/>
    <dgm:cxn modelId="{A64E4300-7D22-4521-BA1E-694C18E57404}" type="presParOf" srcId="{523BD626-255A-4676-A4EE-797D47B7336F}" destId="{B8F83125-2356-440A-A7C9-145B61FB424B}" srcOrd="1" destOrd="0" presId="urn:microsoft.com/office/officeart/2016/7/layout/LinearBlockProcessNumbered"/>
    <dgm:cxn modelId="{7CE7EE4C-A3BB-4E00-AB44-945E700305BD}" type="presParOf" srcId="{523BD626-255A-4676-A4EE-797D47B7336F}" destId="{E907B450-4574-493C-B860-CA06D21B8E47}" srcOrd="2" destOrd="0" presId="urn:microsoft.com/office/officeart/2016/7/layout/LinearBlockProcessNumbered"/>
    <dgm:cxn modelId="{22019FAA-AEC2-482D-A223-B67DBF05B996}" type="presParOf" srcId="{590DD7F0-8ED8-486D-A492-F46C6FFECD80}" destId="{05C1F2A1-3BA8-4AFC-A34E-F16FF4B421CE}" srcOrd="5" destOrd="0" presId="urn:microsoft.com/office/officeart/2016/7/layout/LinearBlockProcessNumbered"/>
    <dgm:cxn modelId="{9DC77100-4395-45F1-A3DC-4002452FD711}" type="presParOf" srcId="{590DD7F0-8ED8-486D-A492-F46C6FFECD80}" destId="{A3C2FAFB-B0BA-4436-A733-97A2A2479E51}" srcOrd="6" destOrd="0" presId="urn:microsoft.com/office/officeart/2016/7/layout/LinearBlockProcessNumbered"/>
    <dgm:cxn modelId="{475F5686-BF1C-45C4-8B92-2221222EE6E0}" type="presParOf" srcId="{A3C2FAFB-B0BA-4436-A733-97A2A2479E51}" destId="{5B7321A6-23FA-479E-A719-A481308B21B4}" srcOrd="0" destOrd="0" presId="urn:microsoft.com/office/officeart/2016/7/layout/LinearBlockProcessNumbered"/>
    <dgm:cxn modelId="{46F6970E-4AF2-4071-BC5B-E202A63D0B4F}" type="presParOf" srcId="{A3C2FAFB-B0BA-4436-A733-97A2A2479E51}" destId="{2695C8FE-A06F-4D97-8F71-46B904FC190B}" srcOrd="1" destOrd="0" presId="urn:microsoft.com/office/officeart/2016/7/layout/LinearBlockProcessNumbered"/>
    <dgm:cxn modelId="{B7291DE3-42D2-4BBF-BF47-F3218455F3B4}" type="presParOf" srcId="{A3C2FAFB-B0BA-4436-A733-97A2A2479E51}" destId="{D7E32F1B-D933-4B8A-A3C4-ECFE30ED4D69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9D931-975F-4E5D-BCDB-EAE32FB794D7}">
      <dsp:nvSpPr>
        <dsp:cNvPr id="0" name=""/>
        <dsp:cNvSpPr/>
      </dsp:nvSpPr>
      <dsp:spPr>
        <a:xfrm>
          <a:off x="0" y="0"/>
          <a:ext cx="5730494" cy="9720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/>
            <a:t>Мета:</a:t>
          </a:r>
          <a:br>
            <a:rPr lang="ru-RU" sz="1300" kern="1200"/>
          </a:br>
          <a:r>
            <a:rPr lang="ru-RU" sz="1300" kern="1200"/>
            <a:t>Створити веб-платформу, що дозволяє аналізувати ринкові показники — індекси, валюти, сировину та криптовалюти — у зручному інтерактивному форматі.</a:t>
          </a:r>
          <a:endParaRPr lang="en-US" sz="1300" kern="1200"/>
        </a:p>
      </dsp:txBody>
      <dsp:txXfrm>
        <a:off x="28470" y="28470"/>
        <a:ext cx="4567846" cy="915111"/>
      </dsp:txXfrm>
    </dsp:sp>
    <dsp:sp modelId="{957559F5-E57E-4E17-8507-70A59FDBD344}">
      <dsp:nvSpPr>
        <dsp:cNvPr id="0" name=""/>
        <dsp:cNvSpPr/>
      </dsp:nvSpPr>
      <dsp:spPr>
        <a:xfrm>
          <a:off x="427926" y="1107058"/>
          <a:ext cx="5730494" cy="972051"/>
        </a:xfrm>
        <a:prstGeom prst="roundRect">
          <a:avLst>
            <a:gd name="adj" fmla="val 10000"/>
          </a:avLst>
        </a:prstGeom>
        <a:solidFill>
          <a:schemeClr val="accent2">
            <a:hueOff val="-101803"/>
            <a:satOff val="-873"/>
            <a:lumOff val="-5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/>
            <a:t>Актуальність:</a:t>
          </a:r>
          <a:endParaRPr lang="en-US" sz="1300" kern="1200"/>
        </a:p>
      </dsp:txBody>
      <dsp:txXfrm>
        <a:off x="456396" y="1135528"/>
        <a:ext cx="4613794" cy="915111"/>
      </dsp:txXfrm>
    </dsp:sp>
    <dsp:sp modelId="{E5F44E6F-B199-4D48-8543-59DE29D443CC}">
      <dsp:nvSpPr>
        <dsp:cNvPr id="0" name=""/>
        <dsp:cNvSpPr/>
      </dsp:nvSpPr>
      <dsp:spPr>
        <a:xfrm>
          <a:off x="855853" y="2214116"/>
          <a:ext cx="5730494" cy="972051"/>
        </a:xfrm>
        <a:prstGeom prst="roundRect">
          <a:avLst>
            <a:gd name="adj" fmla="val 10000"/>
          </a:avLst>
        </a:prstGeom>
        <a:solidFill>
          <a:schemeClr val="accent2">
            <a:hueOff val="-203606"/>
            <a:satOff val="-1745"/>
            <a:lumOff val="-1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Бізнесу потрібен швидкий доступ до аналітики</a:t>
          </a:r>
          <a:endParaRPr lang="en-US" sz="1300" kern="1200"/>
        </a:p>
      </dsp:txBody>
      <dsp:txXfrm>
        <a:off x="884323" y="2242586"/>
        <a:ext cx="4613794" cy="915111"/>
      </dsp:txXfrm>
    </dsp:sp>
    <dsp:sp modelId="{4A5B7213-953F-43BA-BEE0-DDEFC4708059}">
      <dsp:nvSpPr>
        <dsp:cNvPr id="0" name=""/>
        <dsp:cNvSpPr/>
      </dsp:nvSpPr>
      <dsp:spPr>
        <a:xfrm>
          <a:off x="1283779" y="3321174"/>
          <a:ext cx="5730494" cy="972051"/>
        </a:xfrm>
        <a:prstGeom prst="roundRect">
          <a:avLst>
            <a:gd name="adj" fmla="val 10000"/>
          </a:avLst>
        </a:prstGeom>
        <a:solidFill>
          <a:schemeClr val="accent2">
            <a:hueOff val="-305410"/>
            <a:satOff val="-2618"/>
            <a:lumOff val="-1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Велика кількість даних потребує візуалізації</a:t>
          </a:r>
          <a:endParaRPr lang="en-US" sz="1300" kern="1200"/>
        </a:p>
      </dsp:txBody>
      <dsp:txXfrm>
        <a:off x="1312249" y="3349644"/>
        <a:ext cx="4613794" cy="915111"/>
      </dsp:txXfrm>
    </dsp:sp>
    <dsp:sp modelId="{EBAB4016-6636-4BF3-BD47-5018E0EFD759}">
      <dsp:nvSpPr>
        <dsp:cNvPr id="0" name=""/>
        <dsp:cNvSpPr/>
      </dsp:nvSpPr>
      <dsp:spPr>
        <a:xfrm>
          <a:off x="1711706" y="4428232"/>
          <a:ext cx="5730494" cy="972051"/>
        </a:xfrm>
        <a:prstGeom prst="roundRect">
          <a:avLst>
            <a:gd name="adj" fmla="val 10000"/>
          </a:avLst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Зростає попит на інструменти для прийняття рішень на основі даних</a:t>
          </a:r>
          <a:endParaRPr lang="en-US" sz="1300" kern="1200"/>
        </a:p>
      </dsp:txBody>
      <dsp:txXfrm>
        <a:off x="1740176" y="4456702"/>
        <a:ext cx="4613794" cy="915111"/>
      </dsp:txXfrm>
    </dsp:sp>
    <dsp:sp modelId="{05D57C11-2550-49B3-8AD5-674C60B2D7E4}">
      <dsp:nvSpPr>
        <dsp:cNvPr id="0" name=""/>
        <dsp:cNvSpPr/>
      </dsp:nvSpPr>
      <dsp:spPr>
        <a:xfrm>
          <a:off x="5098661" y="710137"/>
          <a:ext cx="631833" cy="6318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5240823" y="710137"/>
        <a:ext cx="347509" cy="475454"/>
      </dsp:txXfrm>
    </dsp:sp>
    <dsp:sp modelId="{72D765F2-6AAB-492F-9B0F-63498F6E1867}">
      <dsp:nvSpPr>
        <dsp:cNvPr id="0" name=""/>
        <dsp:cNvSpPr/>
      </dsp:nvSpPr>
      <dsp:spPr>
        <a:xfrm>
          <a:off x="5526588" y="1817195"/>
          <a:ext cx="631833" cy="6318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04898"/>
            <a:satOff val="-3213"/>
            <a:lumOff val="-170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04898"/>
              <a:satOff val="-3213"/>
              <a:lumOff val="-17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5668750" y="1817195"/>
        <a:ext cx="347509" cy="475454"/>
      </dsp:txXfrm>
    </dsp:sp>
    <dsp:sp modelId="{80EA8266-6B42-4FED-943C-A176C4DC8578}">
      <dsp:nvSpPr>
        <dsp:cNvPr id="0" name=""/>
        <dsp:cNvSpPr/>
      </dsp:nvSpPr>
      <dsp:spPr>
        <a:xfrm>
          <a:off x="5954514" y="2908052"/>
          <a:ext cx="631833" cy="6318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9797"/>
            <a:satOff val="-6425"/>
            <a:lumOff val="-34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09797"/>
              <a:satOff val="-6425"/>
              <a:lumOff val="-34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096676" y="2908052"/>
        <a:ext cx="347509" cy="475454"/>
      </dsp:txXfrm>
    </dsp:sp>
    <dsp:sp modelId="{1F5307F0-771A-4250-811F-FE69B3C50AA2}">
      <dsp:nvSpPr>
        <dsp:cNvPr id="0" name=""/>
        <dsp:cNvSpPr/>
      </dsp:nvSpPr>
      <dsp:spPr>
        <a:xfrm>
          <a:off x="6382441" y="4025911"/>
          <a:ext cx="631833" cy="6318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14695"/>
            <a:satOff val="-9638"/>
            <a:lumOff val="-511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14695"/>
              <a:satOff val="-9638"/>
              <a:lumOff val="-51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524603" y="4025911"/>
        <a:ext cx="347509" cy="4754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F457E-1497-4A3C-8290-5CBB1C3607AD}">
      <dsp:nvSpPr>
        <dsp:cNvPr id="0" name=""/>
        <dsp:cNvSpPr/>
      </dsp:nvSpPr>
      <dsp:spPr>
        <a:xfrm>
          <a:off x="1672039" y="202"/>
          <a:ext cx="1868001" cy="1868001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0" i="0" kern="1200" baseline="0"/>
            <a:t>Головна панель із графіками індексів, валют і товарів</a:t>
          </a:r>
          <a:endParaRPr lang="en-US" sz="1200" kern="1200"/>
        </a:p>
      </dsp:txBody>
      <dsp:txXfrm>
        <a:off x="2139039" y="202"/>
        <a:ext cx="934001" cy="1541101"/>
      </dsp:txXfrm>
    </dsp:sp>
    <dsp:sp modelId="{1D1668C8-68B5-4055-AF9E-FB1F79B30ED3}">
      <dsp:nvSpPr>
        <dsp:cNvPr id="0" name=""/>
        <dsp:cNvSpPr/>
      </dsp:nvSpPr>
      <dsp:spPr>
        <a:xfrm rot="7200000">
          <a:off x="2752544" y="1871691"/>
          <a:ext cx="1868001" cy="1868001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0" i="0" kern="1200" baseline="0"/>
            <a:t>Інтерактивні дашборди з оновленням у реальному часі</a:t>
          </a:r>
          <a:endParaRPr lang="en-US" sz="1200" kern="1200"/>
        </a:p>
      </dsp:txBody>
      <dsp:txXfrm rot="-5400000">
        <a:off x="3057546" y="2420416"/>
        <a:ext cx="1541101" cy="934001"/>
      </dsp:txXfrm>
    </dsp:sp>
    <dsp:sp modelId="{FDF48783-C316-4D7B-BCD4-DC2125E6D21C}">
      <dsp:nvSpPr>
        <dsp:cNvPr id="0" name=""/>
        <dsp:cNvSpPr/>
      </dsp:nvSpPr>
      <dsp:spPr>
        <a:xfrm rot="14400000">
          <a:off x="591534" y="1871691"/>
          <a:ext cx="1868001" cy="1868001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0" i="0" kern="1200" baseline="0"/>
            <a:t>Темна та світла теми інтерфейсу</a:t>
          </a:r>
          <a:endParaRPr lang="en-US" sz="1200" kern="1200"/>
        </a:p>
      </dsp:txBody>
      <dsp:txXfrm rot="5400000">
        <a:off x="613432" y="2420416"/>
        <a:ext cx="1541101" cy="9340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64183-DD5F-484C-B842-B0CA4C8188D6}">
      <dsp:nvSpPr>
        <dsp:cNvPr id="0" name=""/>
        <dsp:cNvSpPr/>
      </dsp:nvSpPr>
      <dsp:spPr>
        <a:xfrm>
          <a:off x="0" y="0"/>
          <a:ext cx="8185023" cy="6943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baseline="0"/>
            <a:t>Зрозуміла структура: </a:t>
          </a:r>
          <a:r>
            <a:rPr lang="ru-RU" sz="2400" b="0" i="1" kern="1200" baseline="0"/>
            <a:t>Головна, Про нас, Карта, Блог</a:t>
          </a:r>
          <a:endParaRPr lang="en-US" sz="2400" kern="1200"/>
        </a:p>
      </dsp:txBody>
      <dsp:txXfrm>
        <a:off x="20337" y="20337"/>
        <a:ext cx="7354500" cy="653698"/>
      </dsp:txXfrm>
    </dsp:sp>
    <dsp:sp modelId="{19B21E3A-8139-40DD-95C0-7116766380F4}">
      <dsp:nvSpPr>
        <dsp:cNvPr id="0" name=""/>
        <dsp:cNvSpPr/>
      </dsp:nvSpPr>
      <dsp:spPr>
        <a:xfrm>
          <a:off x="611219" y="790813"/>
          <a:ext cx="8185023" cy="69437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baseline="0"/>
            <a:t>Візуально приємний мінімалістичний дизайн</a:t>
          </a:r>
          <a:endParaRPr lang="en-US" sz="2400" kern="1200"/>
        </a:p>
      </dsp:txBody>
      <dsp:txXfrm>
        <a:off x="631556" y="811150"/>
        <a:ext cx="7081787" cy="653698"/>
      </dsp:txXfrm>
    </dsp:sp>
    <dsp:sp modelId="{F61F8690-E44B-4562-AF92-2155647A8D2D}">
      <dsp:nvSpPr>
        <dsp:cNvPr id="0" name=""/>
        <dsp:cNvSpPr/>
      </dsp:nvSpPr>
      <dsp:spPr>
        <a:xfrm>
          <a:off x="1222438" y="1581626"/>
          <a:ext cx="8185023" cy="6943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baseline="0"/>
            <a:t>Можливість перемикання теми (Dark / Light)</a:t>
          </a:r>
          <a:endParaRPr lang="en-US" sz="2400" kern="1200"/>
        </a:p>
      </dsp:txBody>
      <dsp:txXfrm>
        <a:off x="1242775" y="1601963"/>
        <a:ext cx="7081787" cy="653698"/>
      </dsp:txXfrm>
    </dsp:sp>
    <dsp:sp modelId="{B376DF87-A410-4D21-B2F7-AE6AD9321C8D}">
      <dsp:nvSpPr>
        <dsp:cNvPr id="0" name=""/>
        <dsp:cNvSpPr/>
      </dsp:nvSpPr>
      <dsp:spPr>
        <a:xfrm>
          <a:off x="1833657" y="2372439"/>
          <a:ext cx="8185023" cy="69437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baseline="0"/>
            <a:t>Простий пошук потрібних індикаторів</a:t>
          </a:r>
          <a:endParaRPr lang="en-US" sz="2400" kern="1200"/>
        </a:p>
      </dsp:txBody>
      <dsp:txXfrm>
        <a:off x="1853994" y="2392776"/>
        <a:ext cx="7081787" cy="653698"/>
      </dsp:txXfrm>
    </dsp:sp>
    <dsp:sp modelId="{45A08EF3-A575-4508-9D54-255668ACD367}">
      <dsp:nvSpPr>
        <dsp:cNvPr id="0" name=""/>
        <dsp:cNvSpPr/>
      </dsp:nvSpPr>
      <dsp:spPr>
        <a:xfrm>
          <a:off x="2444876" y="3163253"/>
          <a:ext cx="8185023" cy="69437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 baseline="0"/>
            <a:t>Інтерактивні елементи для швидкого аналізу</a:t>
          </a:r>
          <a:endParaRPr lang="en-US" sz="2400" kern="1200"/>
        </a:p>
      </dsp:txBody>
      <dsp:txXfrm>
        <a:off x="2465213" y="3183590"/>
        <a:ext cx="7081787" cy="653698"/>
      </dsp:txXfrm>
    </dsp:sp>
    <dsp:sp modelId="{548A0550-6015-4307-9A7C-CF1F3CCAA590}">
      <dsp:nvSpPr>
        <dsp:cNvPr id="0" name=""/>
        <dsp:cNvSpPr/>
      </dsp:nvSpPr>
      <dsp:spPr>
        <a:xfrm>
          <a:off x="7733680" y="507277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835232" y="507277"/>
        <a:ext cx="248238" cy="339635"/>
      </dsp:txXfrm>
    </dsp:sp>
    <dsp:sp modelId="{7D74D20A-BCDD-412A-8999-688A51594236}">
      <dsp:nvSpPr>
        <dsp:cNvPr id="0" name=""/>
        <dsp:cNvSpPr/>
      </dsp:nvSpPr>
      <dsp:spPr>
        <a:xfrm>
          <a:off x="8344900" y="1298091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446452" y="1298091"/>
        <a:ext cx="248238" cy="339635"/>
      </dsp:txXfrm>
    </dsp:sp>
    <dsp:sp modelId="{55B51A66-EEED-48FE-B3A3-63FFB08D05EA}">
      <dsp:nvSpPr>
        <dsp:cNvPr id="0" name=""/>
        <dsp:cNvSpPr/>
      </dsp:nvSpPr>
      <dsp:spPr>
        <a:xfrm>
          <a:off x="8956119" y="2077331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9057671" y="2077331"/>
        <a:ext cx="248238" cy="339635"/>
      </dsp:txXfrm>
    </dsp:sp>
    <dsp:sp modelId="{2057B42B-5E9B-4F5B-B96F-06E6468C7755}">
      <dsp:nvSpPr>
        <dsp:cNvPr id="0" name=""/>
        <dsp:cNvSpPr/>
      </dsp:nvSpPr>
      <dsp:spPr>
        <a:xfrm>
          <a:off x="9567338" y="2875860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9668890" y="2875860"/>
        <a:ext cx="248238" cy="3396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1E179B-9299-4B86-B1FA-5D846C86A068}">
      <dsp:nvSpPr>
        <dsp:cNvPr id="0" name=""/>
        <dsp:cNvSpPr/>
      </dsp:nvSpPr>
      <dsp:spPr>
        <a:xfrm>
          <a:off x="207" y="424640"/>
          <a:ext cx="2506953" cy="30083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0" rIns="247631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baseline="0"/>
            <a:t>Графіки трендів</a:t>
          </a:r>
          <a:r>
            <a:rPr lang="ru-RU" sz="2000" b="0" i="0" kern="1200" baseline="0"/>
            <a:t> — відображають зміни індексів</a:t>
          </a:r>
          <a:endParaRPr lang="en-US" sz="2000" kern="1200"/>
        </a:p>
      </dsp:txBody>
      <dsp:txXfrm>
        <a:off x="207" y="1627978"/>
        <a:ext cx="2506953" cy="1805006"/>
      </dsp:txXfrm>
    </dsp:sp>
    <dsp:sp modelId="{5D0F30F9-BEE4-4842-9E4D-52D0275AEE3A}">
      <dsp:nvSpPr>
        <dsp:cNvPr id="0" name=""/>
        <dsp:cNvSpPr/>
      </dsp:nvSpPr>
      <dsp:spPr>
        <a:xfrm>
          <a:off x="207" y="424640"/>
          <a:ext cx="2506953" cy="120333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165100" rIns="24763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207" y="424640"/>
        <a:ext cx="2506953" cy="1203337"/>
      </dsp:txXfrm>
    </dsp:sp>
    <dsp:sp modelId="{6E92B1CD-50A2-4765-B65C-C4328A4EEC48}">
      <dsp:nvSpPr>
        <dsp:cNvPr id="0" name=""/>
        <dsp:cNvSpPr/>
      </dsp:nvSpPr>
      <dsp:spPr>
        <a:xfrm>
          <a:off x="2707717" y="424640"/>
          <a:ext cx="2506953" cy="30083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0" rIns="247631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baseline="0"/>
            <a:t>Карта ринку</a:t>
          </a:r>
          <a:r>
            <a:rPr lang="ru-RU" sz="2000" b="0" i="0" kern="1200" baseline="0"/>
            <a:t> — географічна візуалізація активності</a:t>
          </a:r>
          <a:endParaRPr lang="en-US" sz="2000" kern="1200"/>
        </a:p>
      </dsp:txBody>
      <dsp:txXfrm>
        <a:off x="2707717" y="1627978"/>
        <a:ext cx="2506953" cy="1805006"/>
      </dsp:txXfrm>
    </dsp:sp>
    <dsp:sp modelId="{EE6526AC-333D-4F67-987B-2D238C677548}">
      <dsp:nvSpPr>
        <dsp:cNvPr id="0" name=""/>
        <dsp:cNvSpPr/>
      </dsp:nvSpPr>
      <dsp:spPr>
        <a:xfrm>
          <a:off x="2707717" y="424640"/>
          <a:ext cx="2506953" cy="120333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165100" rIns="24763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2707717" y="424640"/>
        <a:ext cx="2506953" cy="1203337"/>
      </dsp:txXfrm>
    </dsp:sp>
    <dsp:sp modelId="{DC203EA2-FA9D-41B7-84F8-0004E72370FA}">
      <dsp:nvSpPr>
        <dsp:cNvPr id="0" name=""/>
        <dsp:cNvSpPr/>
      </dsp:nvSpPr>
      <dsp:spPr>
        <a:xfrm>
          <a:off x="5415228" y="424640"/>
          <a:ext cx="2506953" cy="30083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0" rIns="247631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baseline="0"/>
            <a:t>Новинна стрічка</a:t>
          </a:r>
          <a:r>
            <a:rPr lang="ru-RU" sz="2000" b="0" i="0" kern="1200" baseline="0"/>
            <a:t> — економічні події, що впливають на ринок</a:t>
          </a:r>
          <a:endParaRPr lang="en-US" sz="2000" kern="1200"/>
        </a:p>
      </dsp:txBody>
      <dsp:txXfrm>
        <a:off x="5415228" y="1627978"/>
        <a:ext cx="2506953" cy="1805006"/>
      </dsp:txXfrm>
    </dsp:sp>
    <dsp:sp modelId="{B8F83125-2356-440A-A7C9-145B61FB424B}">
      <dsp:nvSpPr>
        <dsp:cNvPr id="0" name=""/>
        <dsp:cNvSpPr/>
      </dsp:nvSpPr>
      <dsp:spPr>
        <a:xfrm>
          <a:off x="5415228" y="424640"/>
          <a:ext cx="2506953" cy="120333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165100" rIns="24763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5415228" y="424640"/>
        <a:ext cx="2506953" cy="1203337"/>
      </dsp:txXfrm>
    </dsp:sp>
    <dsp:sp modelId="{5B7321A6-23FA-479E-A719-A481308B21B4}">
      <dsp:nvSpPr>
        <dsp:cNvPr id="0" name=""/>
        <dsp:cNvSpPr/>
      </dsp:nvSpPr>
      <dsp:spPr>
        <a:xfrm>
          <a:off x="8122738" y="424640"/>
          <a:ext cx="2506953" cy="30083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0" rIns="247631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baseline="0"/>
            <a:t>Фільтри</a:t>
          </a:r>
          <a:r>
            <a:rPr lang="ru-RU" sz="2000" b="0" i="0" kern="1200" baseline="0"/>
            <a:t> за секторами (валюти, біржі, сировина, крипто)</a:t>
          </a:r>
          <a:endParaRPr lang="en-US" sz="2000" kern="1200"/>
        </a:p>
      </dsp:txBody>
      <dsp:txXfrm>
        <a:off x="8122738" y="1627978"/>
        <a:ext cx="2506953" cy="1805006"/>
      </dsp:txXfrm>
    </dsp:sp>
    <dsp:sp modelId="{2695C8FE-A06F-4D97-8F71-46B904FC190B}">
      <dsp:nvSpPr>
        <dsp:cNvPr id="0" name=""/>
        <dsp:cNvSpPr/>
      </dsp:nvSpPr>
      <dsp:spPr>
        <a:xfrm>
          <a:off x="8122738" y="424640"/>
          <a:ext cx="2506953" cy="120333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31" tIns="165100" rIns="24763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04</a:t>
          </a:r>
        </a:p>
      </dsp:txBody>
      <dsp:txXfrm>
        <a:off x="8122738" y="424640"/>
        <a:ext cx="2506953" cy="1203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7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0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9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3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2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8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5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6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5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14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60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83C2E-E785-151A-353A-D323B09E4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9165" y="1361440"/>
            <a:ext cx="3324281" cy="2694640"/>
          </a:xfrm>
        </p:spPr>
        <p:txBody>
          <a:bodyPr anchor="b">
            <a:normAutofit/>
          </a:bodyPr>
          <a:lstStyle/>
          <a:p>
            <a:r>
              <a:rPr lang="uk-UA" sz="3400"/>
              <a:t>Огляд можливостей</a:t>
            </a:r>
            <a:endParaRPr lang="ru-RU" sz="3400"/>
          </a:p>
        </p:txBody>
      </p:sp>
      <p:pic>
        <p:nvPicPr>
          <p:cNvPr id="4" name="Picture 3" descr="Изображение выглядит как Красочность, искусств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5E3C803-5D66-D9A9-6D62-6204B940C5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908" r="10021" b="1"/>
          <a:stretch>
            <a:fillRect/>
          </a:stretch>
        </p:blipFill>
        <p:spPr>
          <a:xfrm>
            <a:off x="2204831" y="723900"/>
            <a:ext cx="5771347" cy="541020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7491F31-6557-2984-60B7-24907747D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82959" y="662940"/>
            <a:ext cx="0" cy="553212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50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FF56D8-4759-ABE3-AE91-AE45029F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ru-RU" sz="2700"/>
              <a:t>Мета та актуальність</a:t>
            </a:r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Объект 2">
            <a:extLst>
              <a:ext uri="{FF2B5EF4-FFF2-40B4-BE49-F238E27FC236}">
                <a16:creationId xmlns:a16="http://schemas.microsoft.com/office/drawing/2014/main" id="{5CD57707-E111-6CD2-CC1D-2A3B66E123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962371"/>
              </p:ext>
            </p:extLst>
          </p:nvPr>
        </p:nvGraphicFramePr>
        <p:xfrm>
          <a:off x="3987800" y="723900"/>
          <a:ext cx="7442201" cy="540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8690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D22E2F-AE42-9E10-9DEF-8484D1654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ru-RU" dirty="0"/>
          </a:p>
        </p:txBody>
      </p:sp>
      <p:graphicFrame>
        <p:nvGraphicFramePr>
          <p:cNvPr id="8" name="Rectangle 1">
            <a:extLst>
              <a:ext uri="{FF2B5EF4-FFF2-40B4-BE49-F238E27FC236}">
                <a16:creationId xmlns:a16="http://schemas.microsoft.com/office/drawing/2014/main" id="{94980BA4-EECA-FE5C-2FA3-6F53D7A1511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704088" y="2221992"/>
          <a:ext cx="5212080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73202D80-CD3D-4C98-390A-6968C46F572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Мапа з глобальними трендами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Форма зворотного зв’язку й консультацій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Публікація новин і ринкових аналітик</a:t>
            </a:r>
          </a:p>
        </p:txBody>
      </p:sp>
    </p:spTree>
    <p:extLst>
      <p:ext uri="{BB962C8B-B14F-4D97-AF65-F5344CB8AC3E}">
        <p14:creationId xmlns:p14="http://schemas.microsoft.com/office/powerpoint/2010/main" val="62912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10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2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14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51E1D6-7EFD-86D4-C997-8F8B71E7B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2630" y="448181"/>
            <a:ext cx="7445661" cy="11469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/>
              <a:t>Користь для бізнесу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564F98A-CA69-FBF3-3E36-50E636C7E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0634" y="661358"/>
            <a:ext cx="2228409" cy="352964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r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Прийняття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рішень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основі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даних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а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не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інтуїції</a:t>
            </a:r>
            <a:endParaRPr kumimoji="0" lang="en-US" altLang="ru-RU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r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Оцінка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ефективності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інвестиційних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стратегій</a:t>
            </a:r>
            <a:endParaRPr kumimoji="0" lang="en-US" altLang="ru-RU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r" fontAlgn="base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Виявлення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потенційних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ризиків</a:t>
            </a:r>
            <a:r>
              <a:rPr kumimoji="0" lang="en-US" alt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і </a:t>
            </a:r>
            <a:r>
              <a:rPr kumimoji="0" lang="en-US" alt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можливостей</a:t>
            </a:r>
            <a:endParaRPr kumimoji="0" lang="en-US" altLang="ru-RU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29" name="Straight Connector 16">
            <a:extLst>
              <a:ext uri="{FF2B5EF4-FFF2-40B4-BE49-F238E27FC236}">
                <a16:creationId xmlns:a16="http://schemas.microsoft.com/office/drawing/2014/main" id="{F9600FFC-92AF-4AD3-9595-B0E23476B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195590" y="661358"/>
            <a:ext cx="0" cy="576072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 descr="Tanabata Tree">
            <a:extLst>
              <a:ext uri="{FF2B5EF4-FFF2-40B4-BE49-F238E27FC236}">
                <a16:creationId xmlns:a16="http://schemas.microsoft.com/office/drawing/2014/main" id="{FAC2BB6E-3D2D-5F96-7C0D-FDBA0B9DB0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4996" y="1666639"/>
            <a:ext cx="4733020" cy="473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6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D4FDE-4EE6-5122-6C41-9A621854D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98176" cy="1051914"/>
          </a:xfrm>
        </p:spPr>
        <p:txBody>
          <a:bodyPr>
            <a:normAutofit/>
          </a:bodyPr>
          <a:lstStyle/>
          <a:p>
            <a:r>
              <a:rPr lang="ru-RU" dirty="0" err="1"/>
              <a:t>Інтерфейс</a:t>
            </a:r>
            <a:r>
              <a:rPr lang="ru-RU" dirty="0"/>
              <a:t> і </a:t>
            </a:r>
            <a:r>
              <a:rPr lang="ru-RU" dirty="0" err="1"/>
              <a:t>зручність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endParaRPr lang="ru-RU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B96FAB-CCBF-4D1E-9D0D-B038ACC2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E6D33CB1-C722-6116-4693-46B383C7B5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859003"/>
              </p:ext>
            </p:extLst>
          </p:nvPr>
        </p:nvGraphicFramePr>
        <p:xfrm>
          <a:off x="800100" y="2276474"/>
          <a:ext cx="10629900" cy="3857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789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0A2CD-6E26-E7CC-6639-76C4B1C87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98176" cy="1051914"/>
          </a:xfrm>
        </p:spPr>
        <p:txBody>
          <a:bodyPr>
            <a:normAutofit/>
          </a:bodyPr>
          <a:lstStyle/>
          <a:p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endParaRPr lang="ru-RU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B96FAB-CCBF-4D1E-9D0D-B038ACC2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B659CFD1-20C2-038B-E15B-0800BC05D9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824207"/>
              </p:ext>
            </p:extLst>
          </p:nvPr>
        </p:nvGraphicFramePr>
        <p:xfrm>
          <a:off x="800100" y="2276474"/>
          <a:ext cx="10629900" cy="3857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867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F92653-5D6D-47E6-8744-0DAF76E04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B49377-4FFB-5D6C-2624-B99252D22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102" y="960594"/>
            <a:ext cx="5828114" cy="4936812"/>
          </a:xfrm>
        </p:spPr>
        <p:txBody>
          <a:bodyPr anchor="ctr">
            <a:normAutofit/>
          </a:bodyPr>
          <a:lstStyle/>
          <a:p>
            <a:pPr algn="r"/>
            <a:r>
              <a:rPr lang="ru-RU" sz="6000" dirty="0" err="1"/>
              <a:t>Висновки</a:t>
            </a:r>
            <a:endParaRPr lang="ru-RU" sz="6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99D374-26EB-7DC2-938B-415FFB99C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2185" y="1390650"/>
            <a:ext cx="3019423" cy="4076700"/>
          </a:xfrm>
        </p:spPr>
        <p:txBody>
          <a:bodyPr anchor="ctr">
            <a:normAutofit fontScale="92500"/>
          </a:bodyPr>
          <a:lstStyle/>
          <a:p>
            <a:r>
              <a:rPr lang="en-US" sz="2400" b="1" dirty="0" err="1"/>
              <a:t>MarketVista</a:t>
            </a:r>
            <a:r>
              <a:rPr lang="en-US" sz="2400" b="1" dirty="0"/>
              <a:t> — </a:t>
            </a:r>
            <a:r>
              <a:rPr lang="ru-RU" sz="2400" b="1" dirty="0" err="1"/>
              <a:t>це</a:t>
            </a:r>
            <a:r>
              <a:rPr lang="ru-RU" sz="2400" b="1" dirty="0"/>
              <a:t>:</a:t>
            </a:r>
            <a:br>
              <a:rPr lang="ru-RU" sz="2400" dirty="0"/>
            </a:br>
            <a:r>
              <a:rPr lang="ru-RU" sz="2400" dirty="0"/>
              <a:t>✅ </a:t>
            </a:r>
            <a:r>
              <a:rPr lang="ru-RU" sz="2400" dirty="0" err="1"/>
              <a:t>Зручна</a:t>
            </a:r>
            <a:r>
              <a:rPr lang="ru-RU" sz="2400" dirty="0"/>
              <a:t> онлайн-платформа для </a:t>
            </a:r>
            <a:r>
              <a:rPr lang="ru-RU" sz="2400" dirty="0" err="1"/>
              <a:t>аналізу</a:t>
            </a:r>
            <a:r>
              <a:rPr lang="ru-RU" sz="2400" dirty="0"/>
              <a:t> ринку</a:t>
            </a:r>
            <a:br>
              <a:rPr lang="ru-RU" sz="2400" dirty="0"/>
            </a:br>
            <a:r>
              <a:rPr lang="ru-RU" sz="2400" dirty="0"/>
              <a:t>✅ </a:t>
            </a:r>
            <a:r>
              <a:rPr lang="ru-RU" sz="2400" dirty="0" err="1"/>
              <a:t>Візуалізація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для </a:t>
            </a:r>
            <a:r>
              <a:rPr lang="ru-RU" sz="2400" dirty="0" err="1"/>
              <a:t>кращого</a:t>
            </a:r>
            <a:r>
              <a:rPr lang="ru-RU" sz="2400" dirty="0"/>
              <a:t> </a:t>
            </a:r>
            <a:r>
              <a:rPr lang="ru-RU" sz="2400" dirty="0" err="1"/>
              <a:t>розуміння</a:t>
            </a:r>
            <a:r>
              <a:rPr lang="ru-RU" sz="2400" dirty="0"/>
              <a:t> </a:t>
            </a:r>
            <a:r>
              <a:rPr lang="ru-RU" sz="2400" dirty="0" err="1"/>
              <a:t>тенденцій</a:t>
            </a:r>
            <a:br>
              <a:rPr lang="ru-RU" sz="2400" dirty="0"/>
            </a:br>
            <a:r>
              <a:rPr lang="ru-RU" sz="2400" dirty="0"/>
              <a:t>✅ </a:t>
            </a:r>
            <a:r>
              <a:rPr lang="ru-RU" sz="2400" dirty="0" err="1"/>
              <a:t>Інструмент</a:t>
            </a:r>
            <a:r>
              <a:rPr lang="ru-RU" sz="2400" dirty="0"/>
              <a:t> для </a:t>
            </a:r>
            <a:r>
              <a:rPr lang="ru-RU" sz="2400" dirty="0" err="1"/>
              <a:t>підтримки</a:t>
            </a:r>
            <a:r>
              <a:rPr lang="ru-RU" sz="2400" dirty="0"/>
              <a:t> </a:t>
            </a:r>
            <a:r>
              <a:rPr lang="ru-RU" sz="2400" dirty="0" err="1"/>
              <a:t>стратегічних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endParaRPr lang="ru-RU" sz="22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A98CE3-81A7-4FFE-A047-9AA65998D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315200" y="1733549"/>
            <a:ext cx="0" cy="339090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951456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215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Calisto MT</vt:lpstr>
      <vt:lpstr>Univers Condensed</vt:lpstr>
      <vt:lpstr>ChronicleVTI</vt:lpstr>
      <vt:lpstr>Огляд можливостей</vt:lpstr>
      <vt:lpstr>Мета та актуальність</vt:lpstr>
      <vt:lpstr>Основні можливості системи</vt:lpstr>
      <vt:lpstr>Користь для бізнесу</vt:lpstr>
      <vt:lpstr>Інтерфейс і зручність користування</vt:lpstr>
      <vt:lpstr>Аналітичні інструменти</vt:lpstr>
      <vt:lpstr>Висновки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Гончарук Олександр Володимирович</dc:creator>
  <cp:lastModifiedBy>Гончарук Олександр Володимирович</cp:lastModifiedBy>
  <cp:revision>1</cp:revision>
  <dcterms:created xsi:type="dcterms:W3CDTF">2025-10-12T10:31:28Z</dcterms:created>
  <dcterms:modified xsi:type="dcterms:W3CDTF">2025-10-12T10:40:43Z</dcterms:modified>
</cp:coreProperties>
</file>