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85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CA7D1C7-D899-4D10-9302-D48EADC9C97A}" type="doc">
      <dgm:prSet loTypeId="urn:microsoft.com/office/officeart/2005/8/layout/arrow5" loCatId="relationship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F966D6AD-8896-41B8-9BE9-E243C83BB235}">
      <dgm:prSet/>
      <dgm:spPr/>
      <dgm:t>
        <a:bodyPr/>
        <a:lstStyle/>
        <a:p>
          <a:r>
            <a:rPr lang="ru-RU" b="0" i="0" baseline="0"/>
            <a:t>Розпорошені дані → </a:t>
          </a:r>
          <a:r>
            <a:rPr lang="ru-RU" b="1" i="0" baseline="0"/>
            <a:t>конектори + уніфікація показників</a:t>
          </a:r>
          <a:endParaRPr lang="en-US"/>
        </a:p>
      </dgm:t>
    </dgm:pt>
    <dgm:pt modelId="{2358D7EB-7549-4BBF-B8EA-6803D2361C0B}" type="parTrans" cxnId="{48922E75-450B-4101-A950-D54F7CC16DA8}">
      <dgm:prSet/>
      <dgm:spPr/>
      <dgm:t>
        <a:bodyPr/>
        <a:lstStyle/>
        <a:p>
          <a:endParaRPr lang="en-US"/>
        </a:p>
      </dgm:t>
    </dgm:pt>
    <dgm:pt modelId="{F1B791D8-116A-4D45-843F-1D5CDCFAB800}" type="sibTrans" cxnId="{48922E75-450B-4101-A950-D54F7CC16DA8}">
      <dgm:prSet/>
      <dgm:spPr/>
      <dgm:t>
        <a:bodyPr/>
        <a:lstStyle/>
        <a:p>
          <a:endParaRPr lang="en-US"/>
        </a:p>
      </dgm:t>
    </dgm:pt>
    <dgm:pt modelId="{1881F913-9EA3-4AD6-9EF3-D65B47CFA52C}">
      <dgm:prSet/>
      <dgm:spPr/>
      <dgm:t>
        <a:bodyPr/>
        <a:lstStyle/>
        <a:p>
          <a:r>
            <a:rPr lang="ru-RU" b="0" i="0" baseline="0"/>
            <a:t>Повільні інсайти → </a:t>
          </a:r>
          <a:r>
            <a:rPr lang="ru-RU" b="1" i="0" baseline="0"/>
            <a:t>кеш, оптимізовані запити, готові дашборди</a:t>
          </a:r>
          <a:endParaRPr lang="en-US"/>
        </a:p>
      </dgm:t>
    </dgm:pt>
    <dgm:pt modelId="{76A54AB4-F0C9-460C-AD6A-C9EE3DA45392}" type="parTrans" cxnId="{9658B290-89B5-43D1-9069-2CCB1ED13127}">
      <dgm:prSet/>
      <dgm:spPr/>
      <dgm:t>
        <a:bodyPr/>
        <a:lstStyle/>
        <a:p>
          <a:endParaRPr lang="en-US"/>
        </a:p>
      </dgm:t>
    </dgm:pt>
    <dgm:pt modelId="{5EC43BE1-0D28-4054-9AEA-27D09053EF48}" type="sibTrans" cxnId="{9658B290-89B5-43D1-9069-2CCB1ED13127}">
      <dgm:prSet/>
      <dgm:spPr/>
      <dgm:t>
        <a:bodyPr/>
        <a:lstStyle/>
        <a:p>
          <a:endParaRPr lang="en-US"/>
        </a:p>
      </dgm:t>
    </dgm:pt>
    <dgm:pt modelId="{6AD27FBA-6DFF-4C65-AEDC-9E4447339D6A}">
      <dgm:prSet/>
      <dgm:spPr/>
      <dgm:t>
        <a:bodyPr/>
        <a:lstStyle/>
        <a:p>
          <a:r>
            <a:rPr lang="ru-RU" b="0" i="0" baseline="0"/>
            <a:t>Ручні звіти → </a:t>
          </a:r>
          <a:r>
            <a:rPr lang="ru-RU" b="1" i="0" baseline="0"/>
            <a:t>експорт PDF/CSV, шаблони звітів</a:t>
          </a:r>
          <a:endParaRPr lang="en-US"/>
        </a:p>
      </dgm:t>
    </dgm:pt>
    <dgm:pt modelId="{103BD544-6DE3-4BF5-A1E0-289B66128B17}" type="parTrans" cxnId="{550773CC-A26D-4A9A-A3A9-CE264FD0A8DD}">
      <dgm:prSet/>
      <dgm:spPr/>
      <dgm:t>
        <a:bodyPr/>
        <a:lstStyle/>
        <a:p>
          <a:endParaRPr lang="en-US"/>
        </a:p>
      </dgm:t>
    </dgm:pt>
    <dgm:pt modelId="{8FAD86EF-647D-4FF7-A6D9-3C28A761A988}" type="sibTrans" cxnId="{550773CC-A26D-4A9A-A3A9-CE264FD0A8DD}">
      <dgm:prSet/>
      <dgm:spPr/>
      <dgm:t>
        <a:bodyPr/>
        <a:lstStyle/>
        <a:p>
          <a:endParaRPr lang="en-US"/>
        </a:p>
      </dgm:t>
    </dgm:pt>
    <dgm:pt modelId="{21B615F7-93CA-4CB5-A587-E27C0E7F6F2C}" type="pres">
      <dgm:prSet presAssocID="{DCA7D1C7-D899-4D10-9302-D48EADC9C97A}" presName="diagram" presStyleCnt="0">
        <dgm:presLayoutVars>
          <dgm:dir/>
          <dgm:resizeHandles val="exact"/>
        </dgm:presLayoutVars>
      </dgm:prSet>
      <dgm:spPr/>
    </dgm:pt>
    <dgm:pt modelId="{453335D9-F6CD-433D-A148-0F3A8CBD87E0}" type="pres">
      <dgm:prSet presAssocID="{F966D6AD-8896-41B8-9BE9-E243C83BB235}" presName="arrow" presStyleLbl="node1" presStyleIdx="0" presStyleCnt="3">
        <dgm:presLayoutVars>
          <dgm:bulletEnabled val="1"/>
        </dgm:presLayoutVars>
      </dgm:prSet>
      <dgm:spPr/>
    </dgm:pt>
    <dgm:pt modelId="{F64F7E9F-F95A-4876-887B-5EB782490BA4}" type="pres">
      <dgm:prSet presAssocID="{1881F913-9EA3-4AD6-9EF3-D65B47CFA52C}" presName="arrow" presStyleLbl="node1" presStyleIdx="1" presStyleCnt="3">
        <dgm:presLayoutVars>
          <dgm:bulletEnabled val="1"/>
        </dgm:presLayoutVars>
      </dgm:prSet>
      <dgm:spPr/>
    </dgm:pt>
    <dgm:pt modelId="{C1DE5E5A-CAC9-4EE6-A7D7-240B87A09E38}" type="pres">
      <dgm:prSet presAssocID="{6AD27FBA-6DFF-4C65-AEDC-9E4447339D6A}" presName="arrow" presStyleLbl="node1" presStyleIdx="2" presStyleCnt="3">
        <dgm:presLayoutVars>
          <dgm:bulletEnabled val="1"/>
        </dgm:presLayoutVars>
      </dgm:prSet>
      <dgm:spPr/>
    </dgm:pt>
  </dgm:ptLst>
  <dgm:cxnLst>
    <dgm:cxn modelId="{6700FB19-2E4D-4031-BAD3-63CDFE51F532}" type="presOf" srcId="{6AD27FBA-6DFF-4C65-AEDC-9E4447339D6A}" destId="{C1DE5E5A-CAC9-4EE6-A7D7-240B87A09E38}" srcOrd="0" destOrd="0" presId="urn:microsoft.com/office/officeart/2005/8/layout/arrow5"/>
    <dgm:cxn modelId="{727F4A1D-28AB-4470-94BB-CAA86CF4C23E}" type="presOf" srcId="{F966D6AD-8896-41B8-9BE9-E243C83BB235}" destId="{453335D9-F6CD-433D-A148-0F3A8CBD87E0}" srcOrd="0" destOrd="0" presId="urn:microsoft.com/office/officeart/2005/8/layout/arrow5"/>
    <dgm:cxn modelId="{60075E68-564B-4CE8-8BC7-69F0F40B609D}" type="presOf" srcId="{DCA7D1C7-D899-4D10-9302-D48EADC9C97A}" destId="{21B615F7-93CA-4CB5-A587-E27C0E7F6F2C}" srcOrd="0" destOrd="0" presId="urn:microsoft.com/office/officeart/2005/8/layout/arrow5"/>
    <dgm:cxn modelId="{48922E75-450B-4101-A950-D54F7CC16DA8}" srcId="{DCA7D1C7-D899-4D10-9302-D48EADC9C97A}" destId="{F966D6AD-8896-41B8-9BE9-E243C83BB235}" srcOrd="0" destOrd="0" parTransId="{2358D7EB-7549-4BBF-B8EA-6803D2361C0B}" sibTransId="{F1B791D8-116A-4D45-843F-1D5CDCFAB800}"/>
    <dgm:cxn modelId="{9658B290-89B5-43D1-9069-2CCB1ED13127}" srcId="{DCA7D1C7-D899-4D10-9302-D48EADC9C97A}" destId="{1881F913-9EA3-4AD6-9EF3-D65B47CFA52C}" srcOrd="1" destOrd="0" parTransId="{76A54AB4-F0C9-460C-AD6A-C9EE3DA45392}" sibTransId="{5EC43BE1-0D28-4054-9AEA-27D09053EF48}"/>
    <dgm:cxn modelId="{8A05F0BA-604C-44FA-B487-8F7990FD8E0B}" type="presOf" srcId="{1881F913-9EA3-4AD6-9EF3-D65B47CFA52C}" destId="{F64F7E9F-F95A-4876-887B-5EB782490BA4}" srcOrd="0" destOrd="0" presId="urn:microsoft.com/office/officeart/2005/8/layout/arrow5"/>
    <dgm:cxn modelId="{550773CC-A26D-4A9A-A3A9-CE264FD0A8DD}" srcId="{DCA7D1C7-D899-4D10-9302-D48EADC9C97A}" destId="{6AD27FBA-6DFF-4C65-AEDC-9E4447339D6A}" srcOrd="2" destOrd="0" parTransId="{103BD544-6DE3-4BF5-A1E0-289B66128B17}" sibTransId="{8FAD86EF-647D-4FF7-A6D9-3C28A761A988}"/>
    <dgm:cxn modelId="{AA97638F-26A1-4FD7-92B3-C78B14E6B1B0}" type="presParOf" srcId="{21B615F7-93CA-4CB5-A587-E27C0E7F6F2C}" destId="{453335D9-F6CD-433D-A148-0F3A8CBD87E0}" srcOrd="0" destOrd="0" presId="urn:microsoft.com/office/officeart/2005/8/layout/arrow5"/>
    <dgm:cxn modelId="{D7D714CF-17EE-447F-8F41-3DF5A32EB89F}" type="presParOf" srcId="{21B615F7-93CA-4CB5-A587-E27C0E7F6F2C}" destId="{F64F7E9F-F95A-4876-887B-5EB782490BA4}" srcOrd="1" destOrd="0" presId="urn:microsoft.com/office/officeart/2005/8/layout/arrow5"/>
    <dgm:cxn modelId="{3DFE732A-4763-43DB-8D80-818DAC2CBB9E}" type="presParOf" srcId="{21B615F7-93CA-4CB5-A587-E27C0E7F6F2C}" destId="{C1DE5E5A-CAC9-4EE6-A7D7-240B87A09E38}" srcOrd="2" destOrd="0" presId="urn:microsoft.com/office/officeart/2005/8/layout/arrow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94EEF08-C2EC-4E56-8B36-B22D90DF3849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5A7363D0-07C4-4488-B38B-A02AB51D74A4}">
      <dgm:prSet/>
      <dgm:spPr/>
      <dgm:t>
        <a:bodyPr/>
        <a:lstStyle/>
        <a:p>
          <a:r>
            <a:rPr lang="ru-RU" b="1"/>
            <a:t>Як стартувати:</a:t>
          </a:r>
          <a:endParaRPr lang="en-US"/>
        </a:p>
      </dgm:t>
    </dgm:pt>
    <dgm:pt modelId="{0A2EDECF-3FDB-4E08-ABC6-B110B5A954D0}" type="parTrans" cxnId="{527D4C7D-85C1-45D5-B998-662AD8BEC93B}">
      <dgm:prSet/>
      <dgm:spPr/>
      <dgm:t>
        <a:bodyPr/>
        <a:lstStyle/>
        <a:p>
          <a:endParaRPr lang="en-US"/>
        </a:p>
      </dgm:t>
    </dgm:pt>
    <dgm:pt modelId="{45FAFABE-EB2D-4014-928A-88E53D59925B}" type="sibTrans" cxnId="{527D4C7D-85C1-45D5-B998-662AD8BEC93B}">
      <dgm:prSet/>
      <dgm:spPr/>
      <dgm:t>
        <a:bodyPr/>
        <a:lstStyle/>
        <a:p>
          <a:endParaRPr lang="en-US"/>
        </a:p>
      </dgm:t>
    </dgm:pt>
    <dgm:pt modelId="{0A0A8B69-2759-48B7-BBA3-3B2E56BB26D4}">
      <dgm:prSet/>
      <dgm:spPr/>
      <dgm:t>
        <a:bodyPr/>
        <a:lstStyle/>
        <a:p>
          <a:r>
            <a:rPr lang="ru-RU"/>
            <a:t>Зайди на </a:t>
          </a:r>
          <a:r>
            <a:rPr lang="en-US" b="1"/>
            <a:t>marketvista.netlify.app</a:t>
          </a:r>
          <a:endParaRPr lang="en-US"/>
        </a:p>
      </dgm:t>
    </dgm:pt>
    <dgm:pt modelId="{52A2E109-7665-4287-8093-FA2A97A9B6F5}" type="parTrans" cxnId="{74550604-45CB-41F2-A5FD-E97C380921ED}">
      <dgm:prSet/>
      <dgm:spPr/>
      <dgm:t>
        <a:bodyPr/>
        <a:lstStyle/>
        <a:p>
          <a:endParaRPr lang="en-US"/>
        </a:p>
      </dgm:t>
    </dgm:pt>
    <dgm:pt modelId="{5F94A68A-13F5-4EAD-8A31-CE4B38DEDE28}" type="sibTrans" cxnId="{74550604-45CB-41F2-A5FD-E97C380921ED}">
      <dgm:prSet/>
      <dgm:spPr/>
      <dgm:t>
        <a:bodyPr/>
        <a:lstStyle/>
        <a:p>
          <a:endParaRPr lang="en-US"/>
        </a:p>
      </dgm:t>
    </dgm:pt>
    <dgm:pt modelId="{36A74723-110E-4516-B533-76DF44A54AC8}">
      <dgm:prSet/>
      <dgm:spPr/>
      <dgm:t>
        <a:bodyPr/>
        <a:lstStyle/>
        <a:p>
          <a:r>
            <a:rPr lang="ru-RU"/>
            <a:t>Відкрий демо-дашборд і застосуй 2–3 фільтри</a:t>
          </a:r>
          <a:endParaRPr lang="en-US"/>
        </a:p>
      </dgm:t>
    </dgm:pt>
    <dgm:pt modelId="{3C7CFDFD-9952-4D33-8C42-8FD84A42F3EB}" type="parTrans" cxnId="{7F23EAE0-76AA-470A-BD36-7773648B1C92}">
      <dgm:prSet/>
      <dgm:spPr/>
      <dgm:t>
        <a:bodyPr/>
        <a:lstStyle/>
        <a:p>
          <a:endParaRPr lang="en-US"/>
        </a:p>
      </dgm:t>
    </dgm:pt>
    <dgm:pt modelId="{7F435A17-1E5B-4649-A362-9D99FEE85CD9}" type="sibTrans" cxnId="{7F23EAE0-76AA-470A-BD36-7773648B1C92}">
      <dgm:prSet/>
      <dgm:spPr/>
      <dgm:t>
        <a:bodyPr/>
        <a:lstStyle/>
        <a:p>
          <a:endParaRPr lang="en-US"/>
        </a:p>
      </dgm:t>
    </dgm:pt>
    <dgm:pt modelId="{EF65E0E5-C5B1-47B2-9CAE-8727AB9B7DDE}">
      <dgm:prSet/>
      <dgm:spPr/>
      <dgm:t>
        <a:bodyPr/>
        <a:lstStyle/>
        <a:p>
          <a:r>
            <a:rPr lang="ru-RU"/>
            <a:t>Експортуй </a:t>
          </a:r>
          <a:r>
            <a:rPr lang="en-US"/>
            <a:t>PDF </a:t>
          </a:r>
          <a:r>
            <a:rPr lang="ru-RU"/>
            <a:t>і поділися з командою</a:t>
          </a:r>
          <a:endParaRPr lang="en-US"/>
        </a:p>
      </dgm:t>
    </dgm:pt>
    <dgm:pt modelId="{D4205941-0ECC-47BD-97B7-B8C52447D292}" type="parTrans" cxnId="{9476204B-AC52-4556-8F8F-B2EF5AA9B189}">
      <dgm:prSet/>
      <dgm:spPr/>
      <dgm:t>
        <a:bodyPr/>
        <a:lstStyle/>
        <a:p>
          <a:endParaRPr lang="en-US"/>
        </a:p>
      </dgm:t>
    </dgm:pt>
    <dgm:pt modelId="{79B2A7F1-EFA6-4184-BD62-A34AA2BD858A}" type="sibTrans" cxnId="{9476204B-AC52-4556-8F8F-B2EF5AA9B189}">
      <dgm:prSet/>
      <dgm:spPr/>
      <dgm:t>
        <a:bodyPr/>
        <a:lstStyle/>
        <a:p>
          <a:endParaRPr lang="en-US"/>
        </a:p>
      </dgm:t>
    </dgm:pt>
    <dgm:pt modelId="{3FDCFEF0-000F-49BA-B3D2-5AB5C8F3251E}" type="pres">
      <dgm:prSet presAssocID="{194EEF08-C2EC-4E56-8B36-B22D90DF3849}" presName="linear" presStyleCnt="0">
        <dgm:presLayoutVars>
          <dgm:animLvl val="lvl"/>
          <dgm:resizeHandles val="exact"/>
        </dgm:presLayoutVars>
      </dgm:prSet>
      <dgm:spPr/>
    </dgm:pt>
    <dgm:pt modelId="{1FEBE871-B173-4B3E-B832-8B316E57B374}" type="pres">
      <dgm:prSet presAssocID="{5A7363D0-07C4-4488-B38B-A02AB51D74A4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F659BC2A-8C6E-4ED4-B3E8-262FCF76FCD7}" type="pres">
      <dgm:prSet presAssocID="{45FAFABE-EB2D-4014-928A-88E53D59925B}" presName="spacer" presStyleCnt="0"/>
      <dgm:spPr/>
    </dgm:pt>
    <dgm:pt modelId="{9026A668-1EA5-4B31-988D-72ECE39F531D}" type="pres">
      <dgm:prSet presAssocID="{0A0A8B69-2759-48B7-BBA3-3B2E56BB26D4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20C34C4F-8A8E-4893-88DB-09170219E1CA}" type="pres">
      <dgm:prSet presAssocID="{5F94A68A-13F5-4EAD-8A31-CE4B38DEDE28}" presName="spacer" presStyleCnt="0"/>
      <dgm:spPr/>
    </dgm:pt>
    <dgm:pt modelId="{66812D2A-FE9A-474A-B136-3E77D7E8AF6A}" type="pres">
      <dgm:prSet presAssocID="{36A74723-110E-4516-B533-76DF44A54AC8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90869DBD-694D-47CD-8AA4-B61767AFA748}" type="pres">
      <dgm:prSet presAssocID="{7F435A17-1E5B-4649-A362-9D99FEE85CD9}" presName="spacer" presStyleCnt="0"/>
      <dgm:spPr/>
    </dgm:pt>
    <dgm:pt modelId="{7A5CA7BC-B35E-4EAB-A901-1F7154CF18A1}" type="pres">
      <dgm:prSet presAssocID="{EF65E0E5-C5B1-47B2-9CAE-8727AB9B7DDE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74550604-45CB-41F2-A5FD-E97C380921ED}" srcId="{194EEF08-C2EC-4E56-8B36-B22D90DF3849}" destId="{0A0A8B69-2759-48B7-BBA3-3B2E56BB26D4}" srcOrd="1" destOrd="0" parTransId="{52A2E109-7665-4287-8093-FA2A97A9B6F5}" sibTransId="{5F94A68A-13F5-4EAD-8A31-CE4B38DEDE28}"/>
    <dgm:cxn modelId="{1BE82E0F-E78F-470E-9C00-3CCB7E5039FD}" type="presOf" srcId="{194EEF08-C2EC-4E56-8B36-B22D90DF3849}" destId="{3FDCFEF0-000F-49BA-B3D2-5AB5C8F3251E}" srcOrd="0" destOrd="0" presId="urn:microsoft.com/office/officeart/2005/8/layout/vList2"/>
    <dgm:cxn modelId="{0A7F9967-2D4C-481C-8220-FF993963AD33}" type="presOf" srcId="{0A0A8B69-2759-48B7-BBA3-3B2E56BB26D4}" destId="{9026A668-1EA5-4B31-988D-72ECE39F531D}" srcOrd="0" destOrd="0" presId="urn:microsoft.com/office/officeart/2005/8/layout/vList2"/>
    <dgm:cxn modelId="{9476204B-AC52-4556-8F8F-B2EF5AA9B189}" srcId="{194EEF08-C2EC-4E56-8B36-B22D90DF3849}" destId="{EF65E0E5-C5B1-47B2-9CAE-8727AB9B7DDE}" srcOrd="3" destOrd="0" parTransId="{D4205941-0ECC-47BD-97B7-B8C52447D292}" sibTransId="{79B2A7F1-EFA6-4184-BD62-A34AA2BD858A}"/>
    <dgm:cxn modelId="{DB735A76-6BB8-48B7-8D82-B676608987C6}" type="presOf" srcId="{36A74723-110E-4516-B533-76DF44A54AC8}" destId="{66812D2A-FE9A-474A-B136-3E77D7E8AF6A}" srcOrd="0" destOrd="0" presId="urn:microsoft.com/office/officeart/2005/8/layout/vList2"/>
    <dgm:cxn modelId="{527D4C7D-85C1-45D5-B998-662AD8BEC93B}" srcId="{194EEF08-C2EC-4E56-8B36-B22D90DF3849}" destId="{5A7363D0-07C4-4488-B38B-A02AB51D74A4}" srcOrd="0" destOrd="0" parTransId="{0A2EDECF-3FDB-4E08-ABC6-B110B5A954D0}" sibTransId="{45FAFABE-EB2D-4014-928A-88E53D59925B}"/>
    <dgm:cxn modelId="{399C927E-59C0-4220-9AB7-619E65F65356}" type="presOf" srcId="{5A7363D0-07C4-4488-B38B-A02AB51D74A4}" destId="{1FEBE871-B173-4B3E-B832-8B316E57B374}" srcOrd="0" destOrd="0" presId="urn:microsoft.com/office/officeart/2005/8/layout/vList2"/>
    <dgm:cxn modelId="{AD1E139D-2730-4AA5-BC2F-3631C3275712}" type="presOf" srcId="{EF65E0E5-C5B1-47B2-9CAE-8727AB9B7DDE}" destId="{7A5CA7BC-B35E-4EAB-A901-1F7154CF18A1}" srcOrd="0" destOrd="0" presId="urn:microsoft.com/office/officeart/2005/8/layout/vList2"/>
    <dgm:cxn modelId="{7F23EAE0-76AA-470A-BD36-7773648B1C92}" srcId="{194EEF08-C2EC-4E56-8B36-B22D90DF3849}" destId="{36A74723-110E-4516-B533-76DF44A54AC8}" srcOrd="2" destOrd="0" parTransId="{3C7CFDFD-9952-4D33-8C42-8FD84A42F3EB}" sibTransId="{7F435A17-1E5B-4649-A362-9D99FEE85CD9}"/>
    <dgm:cxn modelId="{010B9FA2-DE0A-422E-99C1-E45F23340BC5}" type="presParOf" srcId="{3FDCFEF0-000F-49BA-B3D2-5AB5C8F3251E}" destId="{1FEBE871-B173-4B3E-B832-8B316E57B374}" srcOrd="0" destOrd="0" presId="urn:microsoft.com/office/officeart/2005/8/layout/vList2"/>
    <dgm:cxn modelId="{1666C595-503D-49D6-8F42-82C54F3472EF}" type="presParOf" srcId="{3FDCFEF0-000F-49BA-B3D2-5AB5C8F3251E}" destId="{F659BC2A-8C6E-4ED4-B3E8-262FCF76FCD7}" srcOrd="1" destOrd="0" presId="urn:microsoft.com/office/officeart/2005/8/layout/vList2"/>
    <dgm:cxn modelId="{38FC2622-ECA3-4564-B9E6-D5AD5B66D578}" type="presParOf" srcId="{3FDCFEF0-000F-49BA-B3D2-5AB5C8F3251E}" destId="{9026A668-1EA5-4B31-988D-72ECE39F531D}" srcOrd="2" destOrd="0" presId="urn:microsoft.com/office/officeart/2005/8/layout/vList2"/>
    <dgm:cxn modelId="{813E5935-D92F-4176-8F4E-9AE095069651}" type="presParOf" srcId="{3FDCFEF0-000F-49BA-B3D2-5AB5C8F3251E}" destId="{20C34C4F-8A8E-4893-88DB-09170219E1CA}" srcOrd="3" destOrd="0" presId="urn:microsoft.com/office/officeart/2005/8/layout/vList2"/>
    <dgm:cxn modelId="{01CF54D0-1253-42D8-8C24-7E583F4AA906}" type="presParOf" srcId="{3FDCFEF0-000F-49BA-B3D2-5AB5C8F3251E}" destId="{66812D2A-FE9A-474A-B136-3E77D7E8AF6A}" srcOrd="4" destOrd="0" presId="urn:microsoft.com/office/officeart/2005/8/layout/vList2"/>
    <dgm:cxn modelId="{9D2D2605-D87E-48BF-877E-24BE4A9763F5}" type="presParOf" srcId="{3FDCFEF0-000F-49BA-B3D2-5AB5C8F3251E}" destId="{90869DBD-694D-47CD-8AA4-B61767AFA748}" srcOrd="5" destOrd="0" presId="urn:microsoft.com/office/officeart/2005/8/layout/vList2"/>
    <dgm:cxn modelId="{33A927B2-C44C-4F65-8430-0C73674313FB}" type="presParOf" srcId="{3FDCFEF0-000F-49BA-B3D2-5AB5C8F3251E}" destId="{7A5CA7BC-B35E-4EAB-A901-1F7154CF18A1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53335D9-F6CD-433D-A148-0F3A8CBD87E0}">
      <dsp:nvSpPr>
        <dsp:cNvPr id="0" name=""/>
        <dsp:cNvSpPr/>
      </dsp:nvSpPr>
      <dsp:spPr>
        <a:xfrm>
          <a:off x="1504131" y="666"/>
          <a:ext cx="2173337" cy="2173337"/>
        </a:xfrm>
        <a:prstGeom prst="downArrow">
          <a:avLst>
            <a:gd name="adj1" fmla="val 50000"/>
            <a:gd name="adj2" fmla="val 3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200" b="0" i="0" kern="1200" baseline="0"/>
            <a:t>Розпорошені дані → </a:t>
          </a:r>
          <a:r>
            <a:rPr lang="ru-RU" sz="1200" b="1" i="0" kern="1200" baseline="0"/>
            <a:t>конектори + уніфікація показників</a:t>
          </a:r>
          <a:endParaRPr lang="en-US" sz="1200" kern="1200"/>
        </a:p>
      </dsp:txBody>
      <dsp:txXfrm>
        <a:off x="2047465" y="666"/>
        <a:ext cx="1086669" cy="1793003"/>
      </dsp:txXfrm>
    </dsp:sp>
    <dsp:sp modelId="{F64F7E9F-F95A-4876-887B-5EB782490BA4}">
      <dsp:nvSpPr>
        <dsp:cNvPr id="0" name=""/>
        <dsp:cNvSpPr/>
      </dsp:nvSpPr>
      <dsp:spPr>
        <a:xfrm rot="7200000">
          <a:off x="2760831" y="2177334"/>
          <a:ext cx="2173337" cy="2173337"/>
        </a:xfrm>
        <a:prstGeom prst="downArrow">
          <a:avLst>
            <a:gd name="adj1" fmla="val 50000"/>
            <a:gd name="adj2" fmla="val 3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200" b="0" i="0" kern="1200" baseline="0"/>
            <a:t>Повільні інсайти → </a:t>
          </a:r>
          <a:r>
            <a:rPr lang="ru-RU" sz="1200" b="1" i="0" kern="1200" baseline="0"/>
            <a:t>кеш, оптимізовані запити, готові дашборди</a:t>
          </a:r>
          <a:endParaRPr lang="en-US" sz="1200" kern="1200"/>
        </a:p>
      </dsp:txBody>
      <dsp:txXfrm rot="-5400000">
        <a:off x="3115687" y="2815752"/>
        <a:ext cx="1793003" cy="1086669"/>
      </dsp:txXfrm>
    </dsp:sp>
    <dsp:sp modelId="{C1DE5E5A-CAC9-4EE6-A7D7-240B87A09E38}">
      <dsp:nvSpPr>
        <dsp:cNvPr id="0" name=""/>
        <dsp:cNvSpPr/>
      </dsp:nvSpPr>
      <dsp:spPr>
        <a:xfrm rot="14400000">
          <a:off x="247431" y="2177334"/>
          <a:ext cx="2173337" cy="2173337"/>
        </a:xfrm>
        <a:prstGeom prst="downArrow">
          <a:avLst>
            <a:gd name="adj1" fmla="val 50000"/>
            <a:gd name="adj2" fmla="val 3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200" b="0" i="0" kern="1200" baseline="0"/>
            <a:t>Ручні звіти → </a:t>
          </a:r>
          <a:r>
            <a:rPr lang="ru-RU" sz="1200" b="1" i="0" kern="1200" baseline="0"/>
            <a:t>експорт PDF/CSV, шаблони звітів</a:t>
          </a:r>
          <a:endParaRPr lang="en-US" sz="1200" kern="1200"/>
        </a:p>
      </dsp:txBody>
      <dsp:txXfrm rot="5400000">
        <a:off x="272909" y="2815752"/>
        <a:ext cx="1793003" cy="108666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FEBE871-B173-4B3E-B832-8B316E57B374}">
      <dsp:nvSpPr>
        <dsp:cNvPr id="0" name=""/>
        <dsp:cNvSpPr/>
      </dsp:nvSpPr>
      <dsp:spPr>
        <a:xfrm>
          <a:off x="0" y="74671"/>
          <a:ext cx="5157787" cy="83845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100" b="1" kern="1200"/>
            <a:t>Як стартувати:</a:t>
          </a:r>
          <a:endParaRPr lang="en-US" sz="2100" kern="1200"/>
        </a:p>
      </dsp:txBody>
      <dsp:txXfrm>
        <a:off x="40930" y="115601"/>
        <a:ext cx="5075927" cy="756591"/>
      </dsp:txXfrm>
    </dsp:sp>
    <dsp:sp modelId="{9026A668-1EA5-4B31-988D-72ECE39F531D}">
      <dsp:nvSpPr>
        <dsp:cNvPr id="0" name=""/>
        <dsp:cNvSpPr/>
      </dsp:nvSpPr>
      <dsp:spPr>
        <a:xfrm>
          <a:off x="0" y="973602"/>
          <a:ext cx="5157787" cy="83845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100" kern="1200"/>
            <a:t>Зайди на </a:t>
          </a:r>
          <a:r>
            <a:rPr lang="en-US" sz="2100" b="1" kern="1200"/>
            <a:t>marketvista.netlify.app</a:t>
          </a:r>
          <a:endParaRPr lang="en-US" sz="2100" kern="1200"/>
        </a:p>
      </dsp:txBody>
      <dsp:txXfrm>
        <a:off x="40930" y="1014532"/>
        <a:ext cx="5075927" cy="756591"/>
      </dsp:txXfrm>
    </dsp:sp>
    <dsp:sp modelId="{66812D2A-FE9A-474A-B136-3E77D7E8AF6A}">
      <dsp:nvSpPr>
        <dsp:cNvPr id="0" name=""/>
        <dsp:cNvSpPr/>
      </dsp:nvSpPr>
      <dsp:spPr>
        <a:xfrm>
          <a:off x="0" y="1872534"/>
          <a:ext cx="5157787" cy="83845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100" kern="1200"/>
            <a:t>Відкрий демо-дашборд і застосуй 2–3 фільтри</a:t>
          </a:r>
          <a:endParaRPr lang="en-US" sz="2100" kern="1200"/>
        </a:p>
      </dsp:txBody>
      <dsp:txXfrm>
        <a:off x="40930" y="1913464"/>
        <a:ext cx="5075927" cy="756591"/>
      </dsp:txXfrm>
    </dsp:sp>
    <dsp:sp modelId="{7A5CA7BC-B35E-4EAB-A901-1F7154CF18A1}">
      <dsp:nvSpPr>
        <dsp:cNvPr id="0" name=""/>
        <dsp:cNvSpPr/>
      </dsp:nvSpPr>
      <dsp:spPr>
        <a:xfrm>
          <a:off x="0" y="2771465"/>
          <a:ext cx="5157787" cy="83845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100" kern="1200"/>
            <a:t>Експортуй </a:t>
          </a:r>
          <a:r>
            <a:rPr lang="en-US" sz="2100" kern="1200"/>
            <a:t>PDF </a:t>
          </a:r>
          <a:r>
            <a:rPr lang="ru-RU" sz="2100" kern="1200"/>
            <a:t>і поділися з командою</a:t>
          </a:r>
          <a:endParaRPr lang="en-US" sz="2100" kern="1200"/>
        </a:p>
      </dsp:txBody>
      <dsp:txXfrm>
        <a:off x="40930" y="2812395"/>
        <a:ext cx="5075927" cy="75659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arrow5">
  <dgm:title val=""/>
  <dgm:desc val=""/>
  <dgm:catLst>
    <dgm:cat type="relationship" pri="6000"/>
    <dgm:cat type="process" pri="3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ch" ptType="node" func="cnt" op="equ" val="2">
        <dgm:choose name="Name2">
          <dgm:if name="Name3" func="var" arg="dir" op="equ" val="norm">
            <dgm:alg type="cycle">
              <dgm:param type="rotPath" val="alongPath"/>
              <dgm:param type="stAng" val="270"/>
            </dgm:alg>
          </dgm:if>
          <dgm:else name="Name4">
            <dgm:alg type="cycle">
              <dgm:param type="rotPath" val="alongPath"/>
              <dgm:param type="stAng" val="90"/>
              <dgm:param type="spanAng" val="-360"/>
            </dgm:alg>
          </dgm:else>
        </dgm:choose>
      </dgm:if>
      <dgm:else name="Name5">
        <dgm:choose name="Name6">
          <dgm:if name="Name7" func="var" arg="dir" op="equ" val="norm">
            <dgm:alg type="cycle">
              <dgm:param type="rotPath" val="alongPath"/>
            </dgm:alg>
          </dgm:if>
          <dgm:else name="Name8">
            <dgm:alg type="cycle">
              <dgm:param type="rotPath" val="alongPath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lte" val="2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0.1"/>
          <dgm:constr type="sibSp" refType="h" op="lte" fact="0.1"/>
          <dgm:constr type="diam" refType="w" refFor="ch" refPtType="node" op="equ" fact="1.1"/>
        </dgm:constrLst>
      </dgm:if>
      <dgm:if name="Name11" axis="ch" ptType="node" func="cnt" op="equ" val="5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2"/>
          <dgm:constr type="sibSp" refType="h" op="lte" fact="0.1"/>
        </dgm:constrLst>
      </dgm:if>
      <dgm:if name="Name12" axis="ch" ptType="node" func="cnt" op="equ" val="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3" axis="ch" ptType="node" func="cnt" op="equ" val="7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4" axis="ch" ptType="node" func="cnt" op="equ" val="8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/>
          <dgm:constr type="sibSp" refType="h" op="lte" fact="0.1"/>
        </dgm:constrLst>
      </dgm:if>
      <dgm:if name="Name15" axis="ch" ptType="node" func="cnt" op="gte" val="9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else name="Name1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35"/>
        </dgm:constrLst>
      </dgm:else>
    </dgm:choose>
    <dgm:ruleLst/>
    <dgm:forEach name="Name17" axis="ch" ptType="node">
      <dgm:layoutNode name="arrow">
        <dgm:varLst>
          <dgm:bulletEnabled val="1"/>
        </dgm:varLst>
        <dgm:alg type="tx"/>
        <dgm:shape xmlns:r="http://schemas.openxmlformats.org/officeDocument/2006/relationships" type="downArrow" r:blip="">
          <dgm:adjLst>
            <dgm:adj idx="2" val="0.35"/>
          </dgm:adjLst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4B30597-38FE-6533-31D0-85BAECAFEEE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65BFFA55-9891-40AF-8329-8891ED48A02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D1DE75D-447F-FA45-0861-75545C7B84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5A7F1-607F-49D5-9F14-4FC1D758CB02}" type="datetimeFigureOut">
              <a:rPr lang="ru-RU" smtClean="0"/>
              <a:t>12.10.2025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8D85C43-4DB3-B7C6-8941-6304049F5E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3A813CF-100A-247A-5AD7-25FCD1C3B7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6C412F-BF22-41D2-AF82-33B5C8ED98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2536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17A4F1C-13A1-7C3B-5006-B159C19D88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C2552409-A69F-030A-226F-C882924F274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650280E-0F18-60AA-CB82-586D836D42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5A7F1-607F-49D5-9F14-4FC1D758CB02}" type="datetimeFigureOut">
              <a:rPr lang="ru-RU" smtClean="0"/>
              <a:t>12.10.2025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047F63A-918D-4796-026E-46AAC1E2C6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5414094-B8EE-4046-21FA-63B7103B60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6C412F-BF22-41D2-AF82-33B5C8ED98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79083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624C65AC-A13B-19AA-90D2-8293EF48312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49DEC831-670F-460A-B7FC-0A485A58518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5376618-8CC8-C6B7-3158-D5A340116D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5A7F1-607F-49D5-9F14-4FC1D758CB02}" type="datetimeFigureOut">
              <a:rPr lang="ru-RU" smtClean="0"/>
              <a:t>12.10.2025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7A04A8A-05A4-7D49-20A7-4628A6858D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6C25301-87FF-A81D-7908-FF7493E11A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6C412F-BF22-41D2-AF82-33B5C8ED98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19029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468819E-6CD5-F4FA-87FD-3A892B1768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B22CDCE-7221-085B-2F1C-7AC1AFFB9C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AC46689-B77C-2DC0-554F-1497B709B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5A7F1-607F-49D5-9F14-4FC1D758CB02}" type="datetimeFigureOut">
              <a:rPr lang="ru-RU" smtClean="0"/>
              <a:t>12.10.2025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3E5CED8-BDAB-F63B-3F34-F064F30017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0A7FEDC-44D3-ED4D-D02F-1E91A318D0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6C412F-BF22-41D2-AF82-33B5C8ED98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85323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44F9971-6B73-F698-5A23-BF4E753C94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4E9AC0D-1D3E-1E73-6BBA-F9F2C643CF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83C0D07-EDE4-6242-CBAD-4A6FDA4370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5A7F1-607F-49D5-9F14-4FC1D758CB02}" type="datetimeFigureOut">
              <a:rPr lang="ru-RU" smtClean="0"/>
              <a:t>12.10.2025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8ED6673-8E21-DEE1-497A-69F87C76C6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37FD1E6-1EBB-C48F-B405-D9EEDC1D0B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6C412F-BF22-41D2-AF82-33B5C8ED98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93565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39A596E-E4C5-15D4-0240-153F207B89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C2FFF70-3AFA-73BF-1206-DF76A70E98F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D074DB4F-142D-EAAD-6B78-C15C00F0821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3B9E7DA3-BA10-0C45-BD26-EF9E5C3F82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5A7F1-607F-49D5-9F14-4FC1D758CB02}" type="datetimeFigureOut">
              <a:rPr lang="ru-RU" smtClean="0"/>
              <a:t>12.10.2025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7CCD7168-E231-1715-14F7-4F6AC528C9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B1F99F6-1BB9-38BF-5A42-F2E135DFD1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6C412F-BF22-41D2-AF82-33B5C8ED98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46824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0CD7993-F59A-C7BA-F95B-96C22473D9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8A323C6E-148D-C1F7-49B1-8D5C55E70F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00AFB7BC-A6D1-9C67-D17F-536A4877A43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90A79824-C492-1BFF-10DD-41CFD1A84D4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1A31AD42-78A8-03F3-A1E0-594C237E9F7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74D3FB36-299D-1DD6-9E6B-6C5A011467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5A7F1-607F-49D5-9F14-4FC1D758CB02}" type="datetimeFigureOut">
              <a:rPr lang="ru-RU" smtClean="0"/>
              <a:t>12.10.2025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62B599AB-744C-7EAD-AD4D-8B9DDBA5BD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775DD6A6-E192-BB57-2C26-CFA993343D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6C412F-BF22-41D2-AF82-33B5C8ED98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761454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50C280D-1CF9-DA2C-1F9D-A89261CB50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AEA8A2B5-954E-1DEC-BA96-2DC48BBB8C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5A7F1-607F-49D5-9F14-4FC1D758CB02}" type="datetimeFigureOut">
              <a:rPr lang="ru-RU" smtClean="0"/>
              <a:t>12.10.2025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BAD251C2-AC26-BD6E-328C-D4CCA51DAA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29B37751-286E-180A-B254-C01B26EC79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6C412F-BF22-41D2-AF82-33B5C8ED98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31278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C5CD42E2-CDA6-2647-1406-3460610E44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5A7F1-607F-49D5-9F14-4FC1D758CB02}" type="datetimeFigureOut">
              <a:rPr lang="ru-RU" smtClean="0"/>
              <a:t>12.10.2025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2C87C3DD-FC05-B428-897D-516C8B16CC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8C8D0425-F0D8-1513-7960-6CD7F9C6CF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6C412F-BF22-41D2-AF82-33B5C8ED98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42312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428E533-B778-194D-6213-48F1754DA1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18DB773-DDD7-E7DA-5654-74507BBE77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20C244E4-AE35-B963-1BE9-F057E7E645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A75A555-096F-1E15-D8F3-569DDD526C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5A7F1-607F-49D5-9F14-4FC1D758CB02}" type="datetimeFigureOut">
              <a:rPr lang="ru-RU" smtClean="0"/>
              <a:t>12.10.2025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12EBB1B2-F850-3CC7-5C48-A4AC762A58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34F08BF3-C05D-CCF6-8758-C2B4866912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6C412F-BF22-41D2-AF82-33B5C8ED98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43659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CD87167-DB40-0170-1137-4BF20E2370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E8BA8E6F-76B5-B4B6-F25D-B336B3B42B9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D0462DDC-FD6F-4DF3-9A75-E5948994ECA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C65AAE27-3E13-B13C-20EA-F0184CFF79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5A7F1-607F-49D5-9F14-4FC1D758CB02}" type="datetimeFigureOut">
              <a:rPr lang="ru-RU" smtClean="0"/>
              <a:t>12.10.2025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49D06B4D-AD97-6B7F-CEC9-77F76DEC59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C7CA8A52-2F34-F379-FD6B-7022848B15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6C412F-BF22-41D2-AF82-33B5C8ED98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29976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01682EF-7112-18FE-066A-C31366D5F6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DECE4233-6760-6985-286E-5A96739AD1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9F2FB57-54C0-C2CD-6B38-EB48799323B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265A7F1-607F-49D5-9F14-4FC1D758CB02}" type="datetimeFigureOut">
              <a:rPr lang="ru-RU" smtClean="0"/>
              <a:t>12.10.2025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19B4A65-C4F8-9771-B1D5-8C3E719CD7E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9352785-37B5-92A6-E48A-3E068153DA1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E6C412F-BF22-41D2-AF82-33B5C8ED98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7446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C3896A03-3945-419A-B66B-4EE266EDD1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" y="0"/>
            <a:ext cx="6083447" cy="6858001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C21FD11-F274-9DE1-0FD6-4C14D1E439C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55556" y="6214530"/>
            <a:ext cx="4284418" cy="321736"/>
          </a:xfrm>
        </p:spPr>
        <p:txBody>
          <a:bodyPr anchor="b">
            <a:normAutofit/>
          </a:bodyPr>
          <a:lstStyle/>
          <a:p>
            <a:pPr algn="l"/>
            <a:r>
              <a:rPr lang="en-US" sz="1500" b="1">
                <a:solidFill>
                  <a:schemeClr val="bg1"/>
                </a:solidFill>
              </a:rPr>
              <a:t>MarketVista</a:t>
            </a:r>
            <a:endParaRPr lang="ru-RU" sz="1500" b="1">
              <a:solidFill>
                <a:schemeClr val="bg1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B34F5AD2-EDBD-4BBD-A55C-EAFFD0C709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96000" y="0"/>
            <a:ext cx="6095990" cy="685800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Рисунок 4" descr="Изображение выглядит как текст, Шрифт, логотип, карта&#10;&#10;Содержимое, созданное искусственным интеллектом, может быть неверным.">
            <a:extLst>
              <a:ext uri="{FF2B5EF4-FFF2-40B4-BE49-F238E27FC236}">
                <a16:creationId xmlns:a16="http://schemas.microsoft.com/office/drawing/2014/main" id="{DBC56CFC-FC36-0D32-97C2-18A952A02DD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48" b="2"/>
          <a:stretch>
            <a:fillRect/>
          </a:stretch>
        </p:blipFill>
        <p:spPr>
          <a:xfrm>
            <a:off x="1155556" y="637761"/>
            <a:ext cx="9889765" cy="55767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32528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9">
            <a:extLst>
              <a:ext uri="{FF2B5EF4-FFF2-40B4-BE49-F238E27FC236}">
                <a16:creationId xmlns:a16="http://schemas.microsoft.com/office/drawing/2014/main" id="{245A9F99-D9B1-4094-A2E2-B90AC1DB7B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1">
            <a:extLst>
              <a:ext uri="{FF2B5EF4-FFF2-40B4-BE49-F238E27FC236}">
                <a16:creationId xmlns:a16="http://schemas.microsoft.com/office/drawing/2014/main" id="{B7FAF607-473A-4A43-A23D-BBFF5C4117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91FDFD9-C0AC-2934-755E-ABBDF8CEBC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4105" y="802955"/>
            <a:ext cx="4977976" cy="1454051"/>
          </a:xfrm>
        </p:spPr>
        <p:txBody>
          <a:bodyPr>
            <a:normAutofit/>
          </a:bodyPr>
          <a:lstStyle/>
          <a:p>
            <a:r>
              <a:rPr lang="ru-RU" sz="3600">
                <a:solidFill>
                  <a:schemeClr val="tx2"/>
                </a:solidFill>
              </a:rPr>
              <a:t>Наша місія</a:t>
            </a:r>
          </a:p>
        </p:txBody>
      </p:sp>
      <p:pic>
        <p:nvPicPr>
          <p:cNvPr id="7" name="Graphic 6" descr="Вопросы">
            <a:extLst>
              <a:ext uri="{FF2B5EF4-FFF2-40B4-BE49-F238E27FC236}">
                <a16:creationId xmlns:a16="http://schemas.microsoft.com/office/drawing/2014/main" id="{DAD3AF44-7F36-5A08-62F1-A549A846B49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86951" y="1793846"/>
            <a:ext cx="3620021" cy="3620021"/>
          </a:xfrm>
          <a:prstGeom prst="rect">
            <a:avLst/>
          </a:prstGeom>
        </p:spPr>
      </p:pic>
      <p:sp>
        <p:nvSpPr>
          <p:cNvPr id="3" name="Объект 2">
            <a:extLst>
              <a:ext uri="{FF2B5EF4-FFF2-40B4-BE49-F238E27FC236}">
                <a16:creationId xmlns:a16="http://schemas.microsoft.com/office/drawing/2014/main" id="{CFD2081F-C81F-9D47-F132-35D98FDD38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0574" y="2421682"/>
            <a:ext cx="4977578" cy="3639289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ru-RU" sz="1800" b="1">
                <a:solidFill>
                  <a:schemeClr val="tx2"/>
                </a:solidFill>
              </a:rPr>
              <a:t>Пункти:</a:t>
            </a:r>
            <a:endParaRPr lang="ru-RU" sz="1800">
              <a:solidFill>
                <a:schemeClr val="tx2"/>
              </a:solidFill>
            </a:endParaRPr>
          </a:p>
          <a:p>
            <a:pPr lvl="1"/>
            <a:r>
              <a:rPr lang="ru-RU" sz="1800">
                <a:solidFill>
                  <a:schemeClr val="tx2"/>
                </a:solidFill>
              </a:rPr>
              <a:t>Робимо аналітику швидкою та прозорою</a:t>
            </a:r>
          </a:p>
          <a:p>
            <a:pPr lvl="1"/>
            <a:r>
              <a:rPr lang="ru-RU" sz="1800">
                <a:solidFill>
                  <a:schemeClr val="tx2"/>
                </a:solidFill>
              </a:rPr>
              <a:t>Єдиний простір: дані → дашборди → інсайти</a:t>
            </a:r>
          </a:p>
          <a:p>
            <a:pPr lvl="1"/>
            <a:r>
              <a:rPr lang="ru-RU" sz="1800">
                <a:solidFill>
                  <a:schemeClr val="tx2"/>
                </a:solidFill>
              </a:rPr>
              <a:t>Інтерактивні графіки, карти, </a:t>
            </a:r>
            <a:r>
              <a:rPr lang="en-US" sz="1800">
                <a:solidFill>
                  <a:schemeClr val="tx2"/>
                </a:solidFill>
              </a:rPr>
              <a:t>KPI-</a:t>
            </a:r>
            <a:r>
              <a:rPr lang="ru-RU" sz="1800">
                <a:solidFill>
                  <a:schemeClr val="tx2"/>
                </a:solidFill>
              </a:rPr>
              <a:t>алерти, експорт</a:t>
            </a:r>
          </a:p>
          <a:p>
            <a:pPr lvl="1"/>
            <a:r>
              <a:rPr lang="ru-RU" sz="1800">
                <a:solidFill>
                  <a:schemeClr val="tx2"/>
                </a:solidFill>
              </a:rPr>
              <a:t>Конфіденційність і безпека на кожному етапі</a:t>
            </a:r>
          </a:p>
          <a:p>
            <a:endParaRPr lang="ru-RU" sz="1800">
              <a:solidFill>
                <a:schemeClr val="tx2"/>
              </a:solidFill>
            </a:endParaRPr>
          </a:p>
        </p:txBody>
      </p:sp>
      <p:grpSp>
        <p:nvGrpSpPr>
          <p:cNvPr id="20" name="Group 13">
            <a:extLst>
              <a:ext uri="{FF2B5EF4-FFF2-40B4-BE49-F238E27FC236}">
                <a16:creationId xmlns:a16="http://schemas.microsoft.com/office/drawing/2014/main" id="{C5F6476F-D303-44D3-B30F-1BA348F0F6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2635" y="52996"/>
            <a:ext cx="5928607" cy="6805005"/>
            <a:chOff x="6095999" y="52996"/>
            <a:chExt cx="6093363" cy="6805005"/>
          </a:xfrm>
          <a:solidFill>
            <a:schemeClr val="accent5">
              <a:alpha val="10000"/>
            </a:schemeClr>
          </a:solidFill>
        </p:grpSpPr>
        <p:sp>
          <p:nvSpPr>
            <p:cNvPr id="21" name="Freeform: Shape 14">
              <a:extLst>
                <a:ext uri="{FF2B5EF4-FFF2-40B4-BE49-F238E27FC236}">
                  <a16:creationId xmlns:a16="http://schemas.microsoft.com/office/drawing/2014/main" id="{C972EB4B-0539-4430-9340-8117B9D7C32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96001" y="52996"/>
              <a:ext cx="6093361" cy="6805003"/>
            </a:xfrm>
            <a:custGeom>
              <a:avLst/>
              <a:gdLst>
                <a:gd name="connsiteX0" fmla="*/ 3391253 w 5890489"/>
                <a:gd name="connsiteY0" fmla="*/ 0 h 6578438"/>
                <a:gd name="connsiteX1" fmla="*/ 3434974 w 5890489"/>
                <a:gd name="connsiteY1" fmla="*/ 646 h 6578438"/>
                <a:gd name="connsiteX2" fmla="*/ 3522419 w 5890489"/>
                <a:gd name="connsiteY2" fmla="*/ 2712 h 6578438"/>
                <a:gd name="connsiteX3" fmla="*/ 3610261 w 5890489"/>
                <a:gd name="connsiteY3" fmla="*/ 6458 h 6578438"/>
                <a:gd name="connsiteX4" fmla="*/ 3786872 w 5890489"/>
                <a:gd name="connsiteY4" fmla="*/ 20667 h 6578438"/>
                <a:gd name="connsiteX5" fmla="*/ 3962291 w 5890489"/>
                <a:gd name="connsiteY5" fmla="*/ 43530 h 6578438"/>
                <a:gd name="connsiteX6" fmla="*/ 4135855 w 5890489"/>
                <a:gd name="connsiteY6" fmla="*/ 75176 h 6578438"/>
                <a:gd name="connsiteX7" fmla="*/ 4307299 w 5890489"/>
                <a:gd name="connsiteY7" fmla="*/ 114315 h 6578438"/>
                <a:gd name="connsiteX8" fmla="*/ 4476358 w 5890489"/>
                <a:gd name="connsiteY8" fmla="*/ 160816 h 6578438"/>
                <a:gd name="connsiteX9" fmla="*/ 4559829 w 5890489"/>
                <a:gd name="connsiteY9" fmla="*/ 186779 h 6578438"/>
                <a:gd name="connsiteX10" fmla="*/ 4642901 w 5890489"/>
                <a:gd name="connsiteY10" fmla="*/ 213648 h 6578438"/>
                <a:gd name="connsiteX11" fmla="*/ 5280847 w 5890489"/>
                <a:gd name="connsiteY11" fmla="*/ 485936 h 6578438"/>
                <a:gd name="connsiteX12" fmla="*/ 5865400 w 5890489"/>
                <a:gd name="connsiteY12" fmla="*/ 851099 h 6578438"/>
                <a:gd name="connsiteX13" fmla="*/ 5890489 w 5890489"/>
                <a:gd name="connsiteY13" fmla="*/ 870950 h 6578438"/>
                <a:gd name="connsiteX14" fmla="*/ 5890489 w 5890489"/>
                <a:gd name="connsiteY14" fmla="*/ 1321814 h 6578438"/>
                <a:gd name="connsiteX15" fmla="*/ 5887395 w 5890489"/>
                <a:gd name="connsiteY15" fmla="*/ 1318952 h 6578438"/>
                <a:gd name="connsiteX16" fmla="*/ 5830291 w 5890489"/>
                <a:gd name="connsiteY16" fmla="*/ 1265992 h 6578438"/>
                <a:gd name="connsiteX17" fmla="*/ 5815981 w 5890489"/>
                <a:gd name="connsiteY17" fmla="*/ 1252687 h 6578438"/>
                <a:gd name="connsiteX18" fmla="*/ 5801142 w 5890489"/>
                <a:gd name="connsiteY18" fmla="*/ 1240158 h 6578438"/>
                <a:gd name="connsiteX19" fmla="*/ 5771464 w 5890489"/>
                <a:gd name="connsiteY19" fmla="*/ 1214969 h 6578438"/>
                <a:gd name="connsiteX20" fmla="*/ 5651030 w 5890489"/>
                <a:gd name="connsiteY20" fmla="*/ 1115767 h 6578438"/>
                <a:gd name="connsiteX21" fmla="*/ 5123183 w 5890489"/>
                <a:gd name="connsiteY21" fmla="*/ 780443 h 6578438"/>
                <a:gd name="connsiteX22" fmla="*/ 4533860 w 5890489"/>
                <a:gd name="connsiteY22" fmla="*/ 567701 h 6578438"/>
                <a:gd name="connsiteX23" fmla="*/ 4457281 w 5890489"/>
                <a:gd name="connsiteY23" fmla="*/ 550780 h 6578438"/>
                <a:gd name="connsiteX24" fmla="*/ 4380568 w 5890489"/>
                <a:gd name="connsiteY24" fmla="*/ 535279 h 6578438"/>
                <a:gd name="connsiteX25" fmla="*/ 4303325 w 5890489"/>
                <a:gd name="connsiteY25" fmla="*/ 522879 h 6578438"/>
                <a:gd name="connsiteX26" fmla="*/ 4264769 w 5890489"/>
                <a:gd name="connsiteY26" fmla="*/ 516679 h 6578438"/>
                <a:gd name="connsiteX27" fmla="*/ 4226082 w 5890489"/>
                <a:gd name="connsiteY27" fmla="*/ 511253 h 6578438"/>
                <a:gd name="connsiteX28" fmla="*/ 4070934 w 5890489"/>
                <a:gd name="connsiteY28" fmla="*/ 494848 h 6578438"/>
                <a:gd name="connsiteX29" fmla="*/ 3915521 w 5890489"/>
                <a:gd name="connsiteY29" fmla="*/ 486065 h 6578438"/>
                <a:gd name="connsiteX30" fmla="*/ 3760241 w 5890489"/>
                <a:gd name="connsiteY30" fmla="*/ 484257 h 6578438"/>
                <a:gd name="connsiteX31" fmla="*/ 3682734 w 5890489"/>
                <a:gd name="connsiteY31" fmla="*/ 486581 h 6578438"/>
                <a:gd name="connsiteX32" fmla="*/ 3605491 w 5890489"/>
                <a:gd name="connsiteY32" fmla="*/ 488907 h 6578438"/>
                <a:gd name="connsiteX33" fmla="*/ 3527454 w 5890489"/>
                <a:gd name="connsiteY33" fmla="*/ 493169 h 6578438"/>
                <a:gd name="connsiteX34" fmla="*/ 3449151 w 5890489"/>
                <a:gd name="connsiteY34" fmla="*/ 498336 h 6578438"/>
                <a:gd name="connsiteX35" fmla="*/ 3410067 w 5890489"/>
                <a:gd name="connsiteY35" fmla="*/ 500532 h 6578438"/>
                <a:gd name="connsiteX36" fmla="*/ 3371246 w 5890489"/>
                <a:gd name="connsiteY36" fmla="*/ 504279 h 6578438"/>
                <a:gd name="connsiteX37" fmla="*/ 3293739 w 5890489"/>
                <a:gd name="connsiteY37" fmla="*/ 511512 h 6578438"/>
                <a:gd name="connsiteX38" fmla="*/ 2689445 w 5890489"/>
                <a:gd name="connsiteY38" fmla="*/ 610198 h 6578438"/>
                <a:gd name="connsiteX39" fmla="*/ 2117875 w 5890489"/>
                <a:gd name="connsiteY39" fmla="*/ 800335 h 6578438"/>
                <a:gd name="connsiteX40" fmla="*/ 1981276 w 5890489"/>
                <a:gd name="connsiteY40" fmla="*/ 865566 h 6578438"/>
                <a:gd name="connsiteX41" fmla="*/ 1847991 w 5890489"/>
                <a:gd name="connsiteY41" fmla="*/ 938676 h 6578438"/>
                <a:gd name="connsiteX42" fmla="*/ 1783069 w 5890489"/>
                <a:gd name="connsiteY42" fmla="*/ 978718 h 6578438"/>
                <a:gd name="connsiteX43" fmla="*/ 1750609 w 5890489"/>
                <a:gd name="connsiteY43" fmla="*/ 998869 h 6578438"/>
                <a:gd name="connsiteX44" fmla="*/ 1734312 w 5890489"/>
                <a:gd name="connsiteY44" fmla="*/ 1008945 h 6578438"/>
                <a:gd name="connsiteX45" fmla="*/ 1718547 w 5890489"/>
                <a:gd name="connsiteY45" fmla="*/ 1019924 h 6578438"/>
                <a:gd name="connsiteX46" fmla="*/ 1655481 w 5890489"/>
                <a:gd name="connsiteY46" fmla="*/ 1063582 h 6578438"/>
                <a:gd name="connsiteX47" fmla="*/ 1593077 w 5890489"/>
                <a:gd name="connsiteY47" fmla="*/ 1108664 h 6578438"/>
                <a:gd name="connsiteX48" fmla="*/ 1532263 w 5890489"/>
                <a:gd name="connsiteY48" fmla="*/ 1156197 h 6578438"/>
                <a:gd name="connsiteX49" fmla="*/ 1472509 w 5890489"/>
                <a:gd name="connsiteY49" fmla="*/ 1205152 h 6578438"/>
                <a:gd name="connsiteX50" fmla="*/ 1414212 w 5890489"/>
                <a:gd name="connsiteY50" fmla="*/ 1256175 h 6578438"/>
                <a:gd name="connsiteX51" fmla="*/ 1357242 w 5890489"/>
                <a:gd name="connsiteY51" fmla="*/ 1308359 h 6578438"/>
                <a:gd name="connsiteX52" fmla="*/ 1153072 w 5890489"/>
                <a:gd name="connsiteY52" fmla="*/ 1529498 h 6578438"/>
                <a:gd name="connsiteX53" fmla="*/ 1002694 w 5890489"/>
                <a:gd name="connsiteY53" fmla="*/ 1770658 h 6578438"/>
                <a:gd name="connsiteX54" fmla="*/ 974076 w 5890489"/>
                <a:gd name="connsiteY54" fmla="*/ 1835371 h 6578438"/>
                <a:gd name="connsiteX55" fmla="*/ 949564 w 5890489"/>
                <a:gd name="connsiteY55" fmla="*/ 1903573 h 6578438"/>
                <a:gd name="connsiteX56" fmla="*/ 927173 w 5890489"/>
                <a:gd name="connsiteY56" fmla="*/ 1974229 h 6578438"/>
                <a:gd name="connsiteX57" fmla="*/ 906107 w 5890489"/>
                <a:gd name="connsiteY57" fmla="*/ 2046952 h 6578438"/>
                <a:gd name="connsiteX58" fmla="*/ 751092 w 5890489"/>
                <a:gd name="connsiteY58" fmla="*/ 2676266 h 6578438"/>
                <a:gd name="connsiteX59" fmla="*/ 547189 w 5890489"/>
                <a:gd name="connsiteY59" fmla="*/ 3308422 h 6578438"/>
                <a:gd name="connsiteX60" fmla="*/ 441195 w 5890489"/>
                <a:gd name="connsiteY60" fmla="*/ 3866306 h 6578438"/>
                <a:gd name="connsiteX61" fmla="*/ 527182 w 5890489"/>
                <a:gd name="connsiteY61" fmla="*/ 4439174 h 6578438"/>
                <a:gd name="connsiteX62" fmla="*/ 775073 w 5890489"/>
                <a:gd name="connsiteY62" fmla="*/ 4987240 h 6578438"/>
                <a:gd name="connsiteX63" fmla="*/ 943206 w 5890489"/>
                <a:gd name="connsiteY63" fmla="*/ 5244933 h 6578438"/>
                <a:gd name="connsiteX64" fmla="*/ 1133728 w 5890489"/>
                <a:gd name="connsiteY64" fmla="*/ 5490356 h 6578438"/>
                <a:gd name="connsiteX65" fmla="*/ 1359626 w 5890489"/>
                <a:gd name="connsiteY65" fmla="*/ 5709815 h 6578438"/>
                <a:gd name="connsiteX66" fmla="*/ 1481254 w 5890489"/>
                <a:gd name="connsiteY66" fmla="*/ 5809146 h 6578438"/>
                <a:gd name="connsiteX67" fmla="*/ 1543260 w 5890489"/>
                <a:gd name="connsiteY67" fmla="*/ 5856940 h 6578438"/>
                <a:gd name="connsiteX68" fmla="*/ 1607518 w 5890489"/>
                <a:gd name="connsiteY68" fmla="*/ 5901374 h 6578438"/>
                <a:gd name="connsiteX69" fmla="*/ 2145566 w 5890489"/>
                <a:gd name="connsiteY69" fmla="*/ 6193814 h 6578438"/>
                <a:gd name="connsiteX70" fmla="*/ 2214991 w 5890489"/>
                <a:gd name="connsiteY70" fmla="*/ 6221844 h 6578438"/>
                <a:gd name="connsiteX71" fmla="*/ 2249307 w 5890489"/>
                <a:gd name="connsiteY71" fmla="*/ 6236182 h 6578438"/>
                <a:gd name="connsiteX72" fmla="*/ 2284285 w 5890489"/>
                <a:gd name="connsiteY72" fmla="*/ 6248711 h 6578438"/>
                <a:gd name="connsiteX73" fmla="*/ 2354241 w 5890489"/>
                <a:gd name="connsiteY73" fmla="*/ 6273124 h 6578438"/>
                <a:gd name="connsiteX74" fmla="*/ 2371597 w 5890489"/>
                <a:gd name="connsiteY74" fmla="*/ 6279324 h 6578438"/>
                <a:gd name="connsiteX75" fmla="*/ 2387894 w 5890489"/>
                <a:gd name="connsiteY75" fmla="*/ 6287719 h 6578438"/>
                <a:gd name="connsiteX76" fmla="*/ 2421414 w 5890489"/>
                <a:gd name="connsiteY76" fmla="*/ 6302186 h 6578438"/>
                <a:gd name="connsiteX77" fmla="*/ 2489117 w 5890489"/>
                <a:gd name="connsiteY77" fmla="*/ 6329441 h 6578438"/>
                <a:gd name="connsiteX78" fmla="*/ 2522902 w 5890489"/>
                <a:gd name="connsiteY78" fmla="*/ 6343134 h 6578438"/>
                <a:gd name="connsiteX79" fmla="*/ 2556953 w 5890489"/>
                <a:gd name="connsiteY79" fmla="*/ 6356051 h 6578438"/>
                <a:gd name="connsiteX80" fmla="*/ 2695009 w 5890489"/>
                <a:gd name="connsiteY80" fmla="*/ 6401905 h 6578438"/>
                <a:gd name="connsiteX81" fmla="*/ 3268035 w 5890489"/>
                <a:gd name="connsiteY81" fmla="*/ 6501238 h 6578438"/>
                <a:gd name="connsiteX82" fmla="*/ 3341038 w 5890489"/>
                <a:gd name="connsiteY82" fmla="*/ 6506145 h 6578438"/>
                <a:gd name="connsiteX83" fmla="*/ 3414703 w 5890489"/>
                <a:gd name="connsiteY83" fmla="*/ 6507050 h 6578438"/>
                <a:gd name="connsiteX84" fmla="*/ 3488237 w 5890489"/>
                <a:gd name="connsiteY84" fmla="*/ 6508212 h 6578438"/>
                <a:gd name="connsiteX85" fmla="*/ 3524142 w 5890489"/>
                <a:gd name="connsiteY85" fmla="*/ 6507955 h 6578438"/>
                <a:gd name="connsiteX86" fmla="*/ 3559252 w 5890489"/>
                <a:gd name="connsiteY86" fmla="*/ 6506921 h 6578438"/>
                <a:gd name="connsiteX87" fmla="*/ 3629207 w 5890489"/>
                <a:gd name="connsiteY87" fmla="*/ 6503045 h 6578438"/>
                <a:gd name="connsiteX88" fmla="*/ 3698633 w 5890489"/>
                <a:gd name="connsiteY88" fmla="*/ 6496845 h 6578438"/>
                <a:gd name="connsiteX89" fmla="*/ 3733213 w 5890489"/>
                <a:gd name="connsiteY89" fmla="*/ 6493357 h 6578438"/>
                <a:gd name="connsiteX90" fmla="*/ 3767529 w 5890489"/>
                <a:gd name="connsiteY90" fmla="*/ 6488707 h 6578438"/>
                <a:gd name="connsiteX91" fmla="*/ 3801845 w 5890489"/>
                <a:gd name="connsiteY91" fmla="*/ 6484057 h 6578438"/>
                <a:gd name="connsiteX92" fmla="*/ 3835895 w 5890489"/>
                <a:gd name="connsiteY92" fmla="*/ 6478116 h 6578438"/>
                <a:gd name="connsiteX93" fmla="*/ 4364801 w 5890489"/>
                <a:gd name="connsiteY93" fmla="*/ 6308517 h 6578438"/>
                <a:gd name="connsiteX94" fmla="*/ 4861379 w 5890489"/>
                <a:gd name="connsiteY94" fmla="*/ 6000576 h 6578438"/>
                <a:gd name="connsiteX95" fmla="*/ 5341263 w 5890489"/>
                <a:gd name="connsiteY95" fmla="*/ 5605834 h 6578438"/>
                <a:gd name="connsiteX96" fmla="*/ 5587301 w 5890489"/>
                <a:gd name="connsiteY96" fmla="*/ 5390379 h 6578438"/>
                <a:gd name="connsiteX97" fmla="*/ 5849105 w 5890489"/>
                <a:gd name="connsiteY97" fmla="*/ 5176344 h 6578438"/>
                <a:gd name="connsiteX98" fmla="*/ 5890489 w 5890489"/>
                <a:gd name="connsiteY98" fmla="*/ 5145260 h 6578438"/>
                <a:gd name="connsiteX99" fmla="*/ 5890489 w 5890489"/>
                <a:gd name="connsiteY99" fmla="*/ 5995323 h 6578438"/>
                <a:gd name="connsiteX100" fmla="*/ 5811477 w 5890489"/>
                <a:gd name="connsiteY100" fmla="*/ 6077819 h 6578438"/>
                <a:gd name="connsiteX101" fmla="*/ 5301384 w 5890489"/>
                <a:gd name="connsiteY101" fmla="*/ 6542958 h 6578438"/>
                <a:gd name="connsiteX102" fmla="*/ 5252008 w 5890489"/>
                <a:gd name="connsiteY102" fmla="*/ 6578438 h 6578438"/>
                <a:gd name="connsiteX103" fmla="*/ 1653730 w 5890489"/>
                <a:gd name="connsiteY103" fmla="*/ 6578438 h 6578438"/>
                <a:gd name="connsiteX104" fmla="*/ 1549768 w 5890489"/>
                <a:gd name="connsiteY104" fmla="*/ 6488821 h 6578438"/>
                <a:gd name="connsiteX105" fmla="*/ 1298282 w 5890489"/>
                <a:gd name="connsiteY105" fmla="*/ 6243932 h 6578438"/>
                <a:gd name="connsiteX106" fmla="*/ 1237999 w 5890489"/>
                <a:gd name="connsiteY106" fmla="*/ 6181671 h 6578438"/>
                <a:gd name="connsiteX107" fmla="*/ 1179967 w 5890489"/>
                <a:gd name="connsiteY107" fmla="*/ 6117862 h 6578438"/>
                <a:gd name="connsiteX108" fmla="*/ 1121936 w 5890489"/>
                <a:gd name="connsiteY108" fmla="*/ 6054569 h 6578438"/>
                <a:gd name="connsiteX109" fmla="*/ 1065628 w 5890489"/>
                <a:gd name="connsiteY109" fmla="*/ 5990243 h 6578438"/>
                <a:gd name="connsiteX110" fmla="*/ 954335 w 5890489"/>
                <a:gd name="connsiteY110" fmla="*/ 5861460 h 6578438"/>
                <a:gd name="connsiteX111" fmla="*/ 898953 w 5890489"/>
                <a:gd name="connsiteY111" fmla="*/ 5797393 h 6578438"/>
                <a:gd name="connsiteX112" fmla="*/ 842908 w 5890489"/>
                <a:gd name="connsiteY112" fmla="*/ 5733582 h 6578438"/>
                <a:gd name="connsiteX113" fmla="*/ 622442 w 5890489"/>
                <a:gd name="connsiteY113" fmla="*/ 5471884 h 6578438"/>
                <a:gd name="connsiteX114" fmla="*/ 425559 w 5890489"/>
                <a:gd name="connsiteY114" fmla="*/ 5190036 h 6578438"/>
                <a:gd name="connsiteX115" fmla="*/ 123877 w 5890489"/>
                <a:gd name="connsiteY115" fmla="*/ 4564210 h 6578438"/>
                <a:gd name="connsiteX116" fmla="*/ 130 w 5890489"/>
                <a:gd name="connsiteY116" fmla="*/ 3865530 h 6578438"/>
                <a:gd name="connsiteX117" fmla="*/ 30602 w 5890489"/>
                <a:gd name="connsiteY117" fmla="*/ 3505793 h 6578438"/>
                <a:gd name="connsiteX118" fmla="*/ 126924 w 5890489"/>
                <a:gd name="connsiteY118" fmla="*/ 3157164 h 6578438"/>
                <a:gd name="connsiteX119" fmla="*/ 334803 w 5890489"/>
                <a:gd name="connsiteY119" fmla="*/ 2560530 h 6578438"/>
                <a:gd name="connsiteX120" fmla="*/ 381176 w 5890489"/>
                <a:gd name="connsiteY120" fmla="*/ 2409144 h 6578438"/>
                <a:gd name="connsiteX121" fmla="*/ 425825 w 5890489"/>
                <a:gd name="connsiteY121" fmla="*/ 2255819 h 6578438"/>
                <a:gd name="connsiteX122" fmla="*/ 470210 w 5890489"/>
                <a:gd name="connsiteY122" fmla="*/ 2099523 h 6578438"/>
                <a:gd name="connsiteX123" fmla="*/ 492998 w 5890489"/>
                <a:gd name="connsiteY123" fmla="*/ 2020213 h 6578438"/>
                <a:gd name="connsiteX124" fmla="*/ 517509 w 5890489"/>
                <a:gd name="connsiteY124" fmla="*/ 1939224 h 6578438"/>
                <a:gd name="connsiteX125" fmla="*/ 544007 w 5890489"/>
                <a:gd name="connsiteY125" fmla="*/ 1857201 h 6578438"/>
                <a:gd name="connsiteX126" fmla="*/ 573288 w 5890489"/>
                <a:gd name="connsiteY126" fmla="*/ 1774274 h 6578438"/>
                <a:gd name="connsiteX127" fmla="*/ 606146 w 5890489"/>
                <a:gd name="connsiteY127" fmla="*/ 1690832 h 6578438"/>
                <a:gd name="connsiteX128" fmla="*/ 644569 w 5890489"/>
                <a:gd name="connsiteY128" fmla="*/ 1607775 h 6578438"/>
                <a:gd name="connsiteX129" fmla="*/ 837874 w 5890489"/>
                <a:gd name="connsiteY129" fmla="*/ 1297638 h 6578438"/>
                <a:gd name="connsiteX130" fmla="*/ 1069602 w 5890489"/>
                <a:gd name="connsiteY130" fmla="*/ 1032194 h 6578438"/>
                <a:gd name="connsiteX131" fmla="*/ 1130548 w 5890489"/>
                <a:gd name="connsiteY131" fmla="*/ 970839 h 6578438"/>
                <a:gd name="connsiteX132" fmla="*/ 1192024 w 5890489"/>
                <a:gd name="connsiteY132" fmla="*/ 910129 h 6578438"/>
                <a:gd name="connsiteX133" fmla="*/ 1255356 w 5890489"/>
                <a:gd name="connsiteY133" fmla="*/ 850841 h 6578438"/>
                <a:gd name="connsiteX134" fmla="*/ 1319614 w 5890489"/>
                <a:gd name="connsiteY134" fmla="*/ 792068 h 6578438"/>
                <a:gd name="connsiteX135" fmla="*/ 1385728 w 5890489"/>
                <a:gd name="connsiteY135" fmla="*/ 734975 h 6578438"/>
                <a:gd name="connsiteX136" fmla="*/ 1452768 w 5890489"/>
                <a:gd name="connsiteY136" fmla="*/ 678528 h 6578438"/>
                <a:gd name="connsiteX137" fmla="*/ 1469594 w 5890489"/>
                <a:gd name="connsiteY137" fmla="*/ 664449 h 6578438"/>
                <a:gd name="connsiteX138" fmla="*/ 1487083 w 5890489"/>
                <a:gd name="connsiteY138" fmla="*/ 651015 h 6578438"/>
                <a:gd name="connsiteX139" fmla="*/ 1522193 w 5890489"/>
                <a:gd name="connsiteY139" fmla="*/ 624277 h 6578438"/>
                <a:gd name="connsiteX140" fmla="*/ 1592415 w 5890489"/>
                <a:gd name="connsiteY140" fmla="*/ 570671 h 6578438"/>
                <a:gd name="connsiteX141" fmla="*/ 1738287 w 5890489"/>
                <a:gd name="connsiteY141" fmla="*/ 469402 h 6578438"/>
                <a:gd name="connsiteX142" fmla="*/ 1890918 w 5890489"/>
                <a:gd name="connsiteY142" fmla="*/ 376530 h 6578438"/>
                <a:gd name="connsiteX143" fmla="*/ 2555363 w 5890489"/>
                <a:gd name="connsiteY143" fmla="*/ 105274 h 6578438"/>
                <a:gd name="connsiteX144" fmla="*/ 3259291 w 5890489"/>
                <a:gd name="connsiteY144" fmla="*/ 3229 h 6578438"/>
                <a:gd name="connsiteX145" fmla="*/ 3347265 w 5890489"/>
                <a:gd name="connsiteY145" fmla="*/ 903 h 65784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</a:cxnLst>
              <a:rect l="l" t="t" r="r" b="b"/>
              <a:pathLst>
                <a:path w="5890489" h="6578438">
                  <a:moveTo>
                    <a:pt x="3391253" y="0"/>
                  </a:moveTo>
                  <a:lnTo>
                    <a:pt x="3434974" y="646"/>
                  </a:lnTo>
                  <a:lnTo>
                    <a:pt x="3522419" y="2712"/>
                  </a:lnTo>
                  <a:cubicBezTo>
                    <a:pt x="3551567" y="3488"/>
                    <a:pt x="3580451" y="3746"/>
                    <a:pt x="3610261" y="6458"/>
                  </a:cubicBezTo>
                  <a:cubicBezTo>
                    <a:pt x="3669353" y="10850"/>
                    <a:pt x="3728179" y="14337"/>
                    <a:pt x="3786872" y="20667"/>
                  </a:cubicBezTo>
                  <a:lnTo>
                    <a:pt x="3962291" y="43530"/>
                  </a:lnTo>
                  <a:lnTo>
                    <a:pt x="4135855" y="75176"/>
                  </a:lnTo>
                  <a:cubicBezTo>
                    <a:pt x="4193224" y="87836"/>
                    <a:pt x="4250328" y="101398"/>
                    <a:pt x="4307299" y="114315"/>
                  </a:cubicBezTo>
                  <a:cubicBezTo>
                    <a:pt x="4364139" y="128394"/>
                    <a:pt x="4420050" y="145575"/>
                    <a:pt x="4476358" y="160816"/>
                  </a:cubicBezTo>
                  <a:cubicBezTo>
                    <a:pt x="4504580" y="167921"/>
                    <a:pt x="4532138" y="177995"/>
                    <a:pt x="4559829" y="186779"/>
                  </a:cubicBezTo>
                  <a:lnTo>
                    <a:pt x="4642901" y="213648"/>
                  </a:lnTo>
                  <a:cubicBezTo>
                    <a:pt x="4863234" y="288307"/>
                    <a:pt x="5076414" y="379371"/>
                    <a:pt x="5280847" y="485936"/>
                  </a:cubicBezTo>
                  <a:cubicBezTo>
                    <a:pt x="5485018" y="592631"/>
                    <a:pt x="5681768" y="713145"/>
                    <a:pt x="5865400" y="851099"/>
                  </a:cubicBezTo>
                  <a:lnTo>
                    <a:pt x="5890489" y="870950"/>
                  </a:lnTo>
                  <a:lnTo>
                    <a:pt x="5890489" y="1321814"/>
                  </a:lnTo>
                  <a:lnTo>
                    <a:pt x="5887395" y="1318952"/>
                  </a:lnTo>
                  <a:lnTo>
                    <a:pt x="5830291" y="1265992"/>
                  </a:lnTo>
                  <a:lnTo>
                    <a:pt x="5815981" y="1252687"/>
                  </a:lnTo>
                  <a:lnTo>
                    <a:pt x="5801142" y="1240158"/>
                  </a:lnTo>
                  <a:lnTo>
                    <a:pt x="5771464" y="1214969"/>
                  </a:lnTo>
                  <a:cubicBezTo>
                    <a:pt x="5731849" y="1181385"/>
                    <a:pt x="5692897" y="1146896"/>
                    <a:pt x="5651030" y="1115767"/>
                  </a:cubicBezTo>
                  <a:cubicBezTo>
                    <a:pt x="5487534" y="986985"/>
                    <a:pt x="5311321" y="872542"/>
                    <a:pt x="5123183" y="780443"/>
                  </a:cubicBezTo>
                  <a:cubicBezTo>
                    <a:pt x="4935309" y="688087"/>
                    <a:pt x="4737102" y="616398"/>
                    <a:pt x="4533860" y="567701"/>
                  </a:cubicBezTo>
                  <a:lnTo>
                    <a:pt x="4457281" y="550780"/>
                  </a:lnTo>
                  <a:cubicBezTo>
                    <a:pt x="4431709" y="545484"/>
                    <a:pt x="4406536" y="538896"/>
                    <a:pt x="4380568" y="535279"/>
                  </a:cubicBezTo>
                  <a:lnTo>
                    <a:pt x="4303325" y="522879"/>
                  </a:lnTo>
                  <a:lnTo>
                    <a:pt x="4264769" y="516679"/>
                  </a:lnTo>
                  <a:cubicBezTo>
                    <a:pt x="4251918" y="514612"/>
                    <a:pt x="4239067" y="512415"/>
                    <a:pt x="4226082" y="511253"/>
                  </a:cubicBezTo>
                  <a:cubicBezTo>
                    <a:pt x="4174145" y="505829"/>
                    <a:pt x="4122606" y="499498"/>
                    <a:pt x="4070934" y="494848"/>
                  </a:cubicBezTo>
                  <a:lnTo>
                    <a:pt x="3915521" y="486065"/>
                  </a:lnTo>
                  <a:lnTo>
                    <a:pt x="3760241" y="484257"/>
                  </a:lnTo>
                  <a:cubicBezTo>
                    <a:pt x="3734405" y="483869"/>
                    <a:pt x="3708571" y="485936"/>
                    <a:pt x="3682734" y="486581"/>
                  </a:cubicBezTo>
                  <a:lnTo>
                    <a:pt x="3605491" y="488907"/>
                  </a:lnTo>
                  <a:cubicBezTo>
                    <a:pt x="3579921" y="489165"/>
                    <a:pt x="3553555" y="491490"/>
                    <a:pt x="3527454" y="493169"/>
                  </a:cubicBezTo>
                  <a:lnTo>
                    <a:pt x="3449151" y="498336"/>
                  </a:lnTo>
                  <a:lnTo>
                    <a:pt x="3410067" y="500532"/>
                  </a:lnTo>
                  <a:lnTo>
                    <a:pt x="3371246" y="504279"/>
                  </a:lnTo>
                  <a:cubicBezTo>
                    <a:pt x="3345410" y="506862"/>
                    <a:pt x="3319575" y="509315"/>
                    <a:pt x="3293739" y="511512"/>
                  </a:cubicBezTo>
                  <a:cubicBezTo>
                    <a:pt x="3087450" y="531662"/>
                    <a:pt x="2885531" y="563180"/>
                    <a:pt x="2689445" y="610198"/>
                  </a:cubicBezTo>
                  <a:cubicBezTo>
                    <a:pt x="2493357" y="657344"/>
                    <a:pt x="2302303" y="719088"/>
                    <a:pt x="2117875" y="800335"/>
                  </a:cubicBezTo>
                  <a:cubicBezTo>
                    <a:pt x="2072298" y="821648"/>
                    <a:pt x="2026854" y="843606"/>
                    <a:pt x="1981276" y="865566"/>
                  </a:cubicBezTo>
                  <a:cubicBezTo>
                    <a:pt x="1937025" y="889978"/>
                    <a:pt x="1891978" y="913229"/>
                    <a:pt x="1847991" y="938676"/>
                  </a:cubicBezTo>
                  <a:lnTo>
                    <a:pt x="1783069" y="978718"/>
                  </a:lnTo>
                  <a:lnTo>
                    <a:pt x="1750609" y="998869"/>
                  </a:lnTo>
                  <a:lnTo>
                    <a:pt x="1734312" y="1008945"/>
                  </a:lnTo>
                  <a:lnTo>
                    <a:pt x="1718547" y="1019924"/>
                  </a:lnTo>
                  <a:lnTo>
                    <a:pt x="1655481" y="1063582"/>
                  </a:lnTo>
                  <a:cubicBezTo>
                    <a:pt x="1634414" y="1078178"/>
                    <a:pt x="1612950" y="1092259"/>
                    <a:pt x="1593077" y="1108664"/>
                  </a:cubicBezTo>
                  <a:lnTo>
                    <a:pt x="1532263" y="1156197"/>
                  </a:lnTo>
                  <a:cubicBezTo>
                    <a:pt x="1511992" y="1172085"/>
                    <a:pt x="1491587" y="1187844"/>
                    <a:pt x="1472509" y="1205152"/>
                  </a:cubicBezTo>
                  <a:lnTo>
                    <a:pt x="1414212" y="1256175"/>
                  </a:lnTo>
                  <a:cubicBezTo>
                    <a:pt x="1395001" y="1273354"/>
                    <a:pt x="1375127" y="1290147"/>
                    <a:pt x="1357242" y="1308359"/>
                  </a:cubicBezTo>
                  <a:cubicBezTo>
                    <a:pt x="1283178" y="1379532"/>
                    <a:pt x="1212163" y="1452513"/>
                    <a:pt x="1153072" y="1529498"/>
                  </a:cubicBezTo>
                  <a:cubicBezTo>
                    <a:pt x="1090933" y="1605578"/>
                    <a:pt x="1043501" y="1685794"/>
                    <a:pt x="1002694" y="1770658"/>
                  </a:cubicBezTo>
                  <a:lnTo>
                    <a:pt x="974076" y="1835371"/>
                  </a:lnTo>
                  <a:lnTo>
                    <a:pt x="949564" y="1903573"/>
                  </a:lnTo>
                  <a:cubicBezTo>
                    <a:pt x="940820" y="1925661"/>
                    <a:pt x="934593" y="1950719"/>
                    <a:pt x="927173" y="1974229"/>
                  </a:cubicBezTo>
                  <a:cubicBezTo>
                    <a:pt x="920019" y="1998254"/>
                    <a:pt x="912468" y="2021504"/>
                    <a:pt x="906107" y="2046952"/>
                  </a:cubicBezTo>
                  <a:cubicBezTo>
                    <a:pt x="853906" y="2245614"/>
                    <a:pt x="809918" y="2463136"/>
                    <a:pt x="751092" y="2676266"/>
                  </a:cubicBezTo>
                  <a:cubicBezTo>
                    <a:pt x="693458" y="2889912"/>
                    <a:pt x="624166" y="3100976"/>
                    <a:pt x="547189" y="3308422"/>
                  </a:cubicBezTo>
                  <a:cubicBezTo>
                    <a:pt x="479617" y="3487580"/>
                    <a:pt x="444109" y="3675523"/>
                    <a:pt x="441195" y="3866306"/>
                  </a:cubicBezTo>
                  <a:cubicBezTo>
                    <a:pt x="438014" y="4057089"/>
                    <a:pt x="469282" y="4250456"/>
                    <a:pt x="527182" y="4439174"/>
                  </a:cubicBezTo>
                  <a:cubicBezTo>
                    <a:pt x="584815" y="4628278"/>
                    <a:pt x="671067" y="4811828"/>
                    <a:pt x="775073" y="4987240"/>
                  </a:cubicBezTo>
                  <a:cubicBezTo>
                    <a:pt x="827009" y="5075075"/>
                    <a:pt x="884246" y="5160327"/>
                    <a:pt x="943206" y="5244933"/>
                  </a:cubicBezTo>
                  <a:cubicBezTo>
                    <a:pt x="1002296" y="5329411"/>
                    <a:pt x="1064964" y="5412337"/>
                    <a:pt x="1133728" y="5490356"/>
                  </a:cubicBezTo>
                  <a:cubicBezTo>
                    <a:pt x="1203949" y="5567728"/>
                    <a:pt x="1279337" y="5642259"/>
                    <a:pt x="1359626" y="5709815"/>
                  </a:cubicBezTo>
                  <a:cubicBezTo>
                    <a:pt x="1398711" y="5744949"/>
                    <a:pt x="1439916" y="5777241"/>
                    <a:pt x="1481254" y="5809146"/>
                  </a:cubicBezTo>
                  <a:cubicBezTo>
                    <a:pt x="1501922" y="5825163"/>
                    <a:pt x="1522325" y="5841309"/>
                    <a:pt x="1543260" y="5856940"/>
                  </a:cubicBezTo>
                  <a:cubicBezTo>
                    <a:pt x="1564591" y="5871923"/>
                    <a:pt x="1585921" y="5886777"/>
                    <a:pt x="1607518" y="5901374"/>
                  </a:cubicBezTo>
                  <a:cubicBezTo>
                    <a:pt x="1778565" y="6019693"/>
                    <a:pt x="1961271" y="6115924"/>
                    <a:pt x="2145566" y="6193814"/>
                  </a:cubicBezTo>
                  <a:lnTo>
                    <a:pt x="2214991" y="6221844"/>
                  </a:lnTo>
                  <a:lnTo>
                    <a:pt x="2249307" y="6236182"/>
                  </a:lnTo>
                  <a:cubicBezTo>
                    <a:pt x="2260702" y="6241089"/>
                    <a:pt x="2272625" y="6244577"/>
                    <a:pt x="2284285" y="6248711"/>
                  </a:cubicBezTo>
                  <a:lnTo>
                    <a:pt x="2354241" y="6273124"/>
                  </a:lnTo>
                  <a:cubicBezTo>
                    <a:pt x="2360070" y="6275190"/>
                    <a:pt x="2365899" y="6277128"/>
                    <a:pt x="2371597" y="6279324"/>
                  </a:cubicBezTo>
                  <a:cubicBezTo>
                    <a:pt x="2377161" y="6281778"/>
                    <a:pt x="2382329" y="6285007"/>
                    <a:pt x="2387894" y="6287719"/>
                  </a:cubicBezTo>
                  <a:cubicBezTo>
                    <a:pt x="2398757" y="6293274"/>
                    <a:pt x="2410153" y="6297666"/>
                    <a:pt x="2421414" y="6302186"/>
                  </a:cubicBezTo>
                  <a:lnTo>
                    <a:pt x="2489117" y="6329441"/>
                  </a:lnTo>
                  <a:lnTo>
                    <a:pt x="2522902" y="6343134"/>
                  </a:lnTo>
                  <a:cubicBezTo>
                    <a:pt x="2534165" y="6347654"/>
                    <a:pt x="2545294" y="6352563"/>
                    <a:pt x="2556953" y="6356051"/>
                  </a:cubicBezTo>
                  <a:lnTo>
                    <a:pt x="2695009" y="6401905"/>
                  </a:lnTo>
                  <a:cubicBezTo>
                    <a:pt x="2880895" y="6457190"/>
                    <a:pt x="3073141" y="6489095"/>
                    <a:pt x="3268035" y="6501238"/>
                  </a:cubicBezTo>
                  <a:cubicBezTo>
                    <a:pt x="3292413" y="6502659"/>
                    <a:pt x="3316527" y="6505629"/>
                    <a:pt x="3341038" y="6506145"/>
                  </a:cubicBezTo>
                  <a:lnTo>
                    <a:pt x="3414703" y="6507050"/>
                  </a:lnTo>
                  <a:lnTo>
                    <a:pt x="3488237" y="6508212"/>
                  </a:lnTo>
                  <a:cubicBezTo>
                    <a:pt x="3500690" y="6508729"/>
                    <a:pt x="3512483" y="6508471"/>
                    <a:pt x="3524142" y="6507955"/>
                  </a:cubicBezTo>
                  <a:lnTo>
                    <a:pt x="3559252" y="6506921"/>
                  </a:lnTo>
                  <a:cubicBezTo>
                    <a:pt x="3582835" y="6506792"/>
                    <a:pt x="3605889" y="6504467"/>
                    <a:pt x="3629207" y="6503045"/>
                  </a:cubicBezTo>
                  <a:cubicBezTo>
                    <a:pt x="3652526" y="6502012"/>
                    <a:pt x="3675579" y="6499171"/>
                    <a:pt x="3698633" y="6496845"/>
                  </a:cubicBezTo>
                  <a:cubicBezTo>
                    <a:pt x="3710160" y="6495683"/>
                    <a:pt x="3721819" y="6494907"/>
                    <a:pt x="3733213" y="6493357"/>
                  </a:cubicBezTo>
                  <a:lnTo>
                    <a:pt x="3767529" y="6488707"/>
                  </a:lnTo>
                  <a:lnTo>
                    <a:pt x="3801845" y="6484057"/>
                  </a:lnTo>
                  <a:lnTo>
                    <a:pt x="3835895" y="6478116"/>
                  </a:lnTo>
                  <a:cubicBezTo>
                    <a:pt x="4017673" y="6446727"/>
                    <a:pt x="4194152" y="6390281"/>
                    <a:pt x="4364801" y="6308517"/>
                  </a:cubicBezTo>
                  <a:cubicBezTo>
                    <a:pt x="4535583" y="6227139"/>
                    <a:pt x="4700138" y="6120962"/>
                    <a:pt x="4861379" y="6000576"/>
                  </a:cubicBezTo>
                  <a:cubicBezTo>
                    <a:pt x="5022621" y="5879931"/>
                    <a:pt x="5180684" y="5745337"/>
                    <a:pt x="5341263" y="5605834"/>
                  </a:cubicBezTo>
                  <a:lnTo>
                    <a:pt x="5587301" y="5390379"/>
                  </a:lnTo>
                  <a:cubicBezTo>
                    <a:pt x="5674216" y="5315718"/>
                    <a:pt x="5761527" y="5244416"/>
                    <a:pt x="5849105" y="5176344"/>
                  </a:cubicBezTo>
                  <a:lnTo>
                    <a:pt x="5890489" y="5145260"/>
                  </a:lnTo>
                  <a:lnTo>
                    <a:pt x="5890489" y="5995323"/>
                  </a:lnTo>
                  <a:lnTo>
                    <a:pt x="5811477" y="6077819"/>
                  </a:lnTo>
                  <a:cubicBezTo>
                    <a:pt x="5654739" y="6238377"/>
                    <a:pt x="5487138" y="6396093"/>
                    <a:pt x="5301384" y="6542958"/>
                  </a:cubicBezTo>
                  <a:lnTo>
                    <a:pt x="5252008" y="6578438"/>
                  </a:lnTo>
                  <a:lnTo>
                    <a:pt x="1653730" y="6578438"/>
                  </a:lnTo>
                  <a:lnTo>
                    <a:pt x="1549768" y="6488821"/>
                  </a:lnTo>
                  <a:cubicBezTo>
                    <a:pt x="1461976" y="6409495"/>
                    <a:pt x="1378573" y="6327182"/>
                    <a:pt x="1298282" y="6243932"/>
                  </a:cubicBezTo>
                  <a:cubicBezTo>
                    <a:pt x="1278277" y="6223006"/>
                    <a:pt x="1258138" y="6202210"/>
                    <a:pt x="1237999" y="6181671"/>
                  </a:cubicBezTo>
                  <a:lnTo>
                    <a:pt x="1179967" y="6117862"/>
                  </a:lnTo>
                  <a:lnTo>
                    <a:pt x="1121936" y="6054569"/>
                  </a:lnTo>
                  <a:cubicBezTo>
                    <a:pt x="1102328" y="6033644"/>
                    <a:pt x="1084573" y="6011427"/>
                    <a:pt x="1065628" y="5990243"/>
                  </a:cubicBezTo>
                  <a:cubicBezTo>
                    <a:pt x="1028662" y="5947099"/>
                    <a:pt x="990239" y="5904991"/>
                    <a:pt x="954335" y="5861460"/>
                  </a:cubicBezTo>
                  <a:cubicBezTo>
                    <a:pt x="936050" y="5840018"/>
                    <a:pt x="917634" y="5818446"/>
                    <a:pt x="898953" y="5797393"/>
                  </a:cubicBezTo>
                  <a:cubicBezTo>
                    <a:pt x="880404" y="5776208"/>
                    <a:pt x="861325" y="5755412"/>
                    <a:pt x="842908" y="5733582"/>
                  </a:cubicBezTo>
                  <a:cubicBezTo>
                    <a:pt x="767919" y="5647942"/>
                    <a:pt x="693061" y="5561786"/>
                    <a:pt x="622442" y="5471884"/>
                  </a:cubicBezTo>
                  <a:cubicBezTo>
                    <a:pt x="551559" y="5382112"/>
                    <a:pt x="486639" y="5287430"/>
                    <a:pt x="425559" y="5190036"/>
                  </a:cubicBezTo>
                  <a:cubicBezTo>
                    <a:pt x="303668" y="4994990"/>
                    <a:pt x="200193" y="4786123"/>
                    <a:pt x="123877" y="4564210"/>
                  </a:cubicBezTo>
                  <a:cubicBezTo>
                    <a:pt x="47694" y="4342555"/>
                    <a:pt x="2249" y="4106045"/>
                    <a:pt x="130" y="3865530"/>
                  </a:cubicBezTo>
                  <a:cubicBezTo>
                    <a:pt x="-1328" y="3745403"/>
                    <a:pt x="9537" y="3624629"/>
                    <a:pt x="30602" y="3505793"/>
                  </a:cubicBezTo>
                  <a:cubicBezTo>
                    <a:pt x="51802" y="3386828"/>
                    <a:pt x="84659" y="3270059"/>
                    <a:pt x="126924" y="3157164"/>
                  </a:cubicBezTo>
                  <a:cubicBezTo>
                    <a:pt x="200457" y="2959276"/>
                    <a:pt x="271737" y="2761388"/>
                    <a:pt x="334803" y="2560530"/>
                  </a:cubicBezTo>
                  <a:lnTo>
                    <a:pt x="381176" y="2409144"/>
                  </a:lnTo>
                  <a:lnTo>
                    <a:pt x="425825" y="2255819"/>
                  </a:lnTo>
                  <a:lnTo>
                    <a:pt x="470210" y="2099523"/>
                  </a:lnTo>
                  <a:lnTo>
                    <a:pt x="492998" y="2020213"/>
                  </a:lnTo>
                  <a:lnTo>
                    <a:pt x="517509" y="1939224"/>
                  </a:lnTo>
                  <a:cubicBezTo>
                    <a:pt x="525061" y="1912485"/>
                    <a:pt x="534866" y="1884586"/>
                    <a:pt x="544007" y="1857201"/>
                  </a:cubicBezTo>
                  <a:cubicBezTo>
                    <a:pt x="553680" y="1829559"/>
                    <a:pt x="561496" y="1802304"/>
                    <a:pt x="573288" y="1774274"/>
                  </a:cubicBezTo>
                  <a:lnTo>
                    <a:pt x="606146" y="1690832"/>
                  </a:lnTo>
                  <a:cubicBezTo>
                    <a:pt x="618467" y="1663060"/>
                    <a:pt x="631716" y="1635417"/>
                    <a:pt x="644569" y="1607775"/>
                  </a:cubicBezTo>
                  <a:cubicBezTo>
                    <a:pt x="698625" y="1498368"/>
                    <a:pt x="763413" y="1391287"/>
                    <a:pt x="837874" y="1297638"/>
                  </a:cubicBezTo>
                  <a:cubicBezTo>
                    <a:pt x="910348" y="1201278"/>
                    <a:pt x="990107" y="1115897"/>
                    <a:pt x="1069602" y="1032194"/>
                  </a:cubicBezTo>
                  <a:cubicBezTo>
                    <a:pt x="1089079" y="1010624"/>
                    <a:pt x="1110012" y="990990"/>
                    <a:pt x="1130548" y="970839"/>
                  </a:cubicBezTo>
                  <a:lnTo>
                    <a:pt x="1192024" y="910129"/>
                  </a:lnTo>
                  <a:cubicBezTo>
                    <a:pt x="1212031" y="889462"/>
                    <a:pt x="1234024" y="870475"/>
                    <a:pt x="1255356" y="850841"/>
                  </a:cubicBezTo>
                  <a:lnTo>
                    <a:pt x="1319614" y="792068"/>
                  </a:lnTo>
                  <a:cubicBezTo>
                    <a:pt x="1340680" y="772176"/>
                    <a:pt x="1363469" y="753834"/>
                    <a:pt x="1385728" y="734975"/>
                  </a:cubicBezTo>
                  <a:lnTo>
                    <a:pt x="1452768" y="678528"/>
                  </a:lnTo>
                  <a:lnTo>
                    <a:pt x="1469594" y="664449"/>
                  </a:lnTo>
                  <a:lnTo>
                    <a:pt x="1487083" y="651015"/>
                  </a:lnTo>
                  <a:lnTo>
                    <a:pt x="1522193" y="624277"/>
                  </a:lnTo>
                  <a:lnTo>
                    <a:pt x="1592415" y="570671"/>
                  </a:lnTo>
                  <a:cubicBezTo>
                    <a:pt x="1640110" y="535925"/>
                    <a:pt x="1689531" y="503245"/>
                    <a:pt x="1738287" y="469402"/>
                  </a:cubicBezTo>
                  <a:cubicBezTo>
                    <a:pt x="1788634" y="438015"/>
                    <a:pt x="1839643" y="407013"/>
                    <a:pt x="1890918" y="376530"/>
                  </a:cubicBezTo>
                  <a:cubicBezTo>
                    <a:pt x="2098400" y="258209"/>
                    <a:pt x="2323503" y="166241"/>
                    <a:pt x="2555363" y="105274"/>
                  </a:cubicBezTo>
                  <a:cubicBezTo>
                    <a:pt x="2787223" y="44047"/>
                    <a:pt x="3024516" y="12013"/>
                    <a:pt x="3259291" y="3229"/>
                  </a:cubicBezTo>
                  <a:lnTo>
                    <a:pt x="3347265" y="903"/>
                  </a:ln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Freeform: Shape 15">
              <a:extLst>
                <a:ext uri="{FF2B5EF4-FFF2-40B4-BE49-F238E27FC236}">
                  <a16:creationId xmlns:a16="http://schemas.microsoft.com/office/drawing/2014/main" id="{ACA5348F-9FF6-485F-898D-1BED7EC727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95999" y="52997"/>
              <a:ext cx="6093363" cy="6805004"/>
            </a:xfrm>
            <a:custGeom>
              <a:avLst/>
              <a:gdLst>
                <a:gd name="connsiteX0" fmla="*/ 3517682 w 5890491"/>
                <a:gd name="connsiteY0" fmla="*/ 0 h 6578439"/>
                <a:gd name="connsiteX1" fmla="*/ 5849513 w 5890491"/>
                <a:gd name="connsiteY1" fmla="*/ 841730 h 6578439"/>
                <a:gd name="connsiteX2" fmla="*/ 5890491 w 5890491"/>
                <a:gd name="connsiteY2" fmla="*/ 879061 h 6578439"/>
                <a:gd name="connsiteX3" fmla="*/ 5890491 w 5890491"/>
                <a:gd name="connsiteY3" fmla="*/ 2034114 h 6578439"/>
                <a:gd name="connsiteX4" fmla="*/ 5757065 w 5890491"/>
                <a:gd name="connsiteY4" fmla="*/ 1854938 h 6578439"/>
                <a:gd name="connsiteX5" fmla="*/ 5564060 w 5890491"/>
                <a:gd name="connsiteY5" fmla="*/ 1642182 h 6578439"/>
                <a:gd name="connsiteX6" fmla="*/ 3517551 w 5890491"/>
                <a:gd name="connsiteY6" fmla="*/ 790012 h 6578439"/>
                <a:gd name="connsiteX7" fmla="*/ 1611552 w 5890491"/>
                <a:gd name="connsiteY7" fmla="*/ 1543282 h 6578439"/>
                <a:gd name="connsiteX8" fmla="*/ 1340656 w 5890491"/>
                <a:gd name="connsiteY8" fmla="*/ 1897925 h 6578439"/>
                <a:gd name="connsiteX9" fmla="*/ 1201705 w 5890491"/>
                <a:gd name="connsiteY9" fmla="*/ 2361213 h 6578439"/>
                <a:gd name="connsiteX10" fmla="*/ 852705 w 5890491"/>
                <a:gd name="connsiteY10" fmla="*/ 3529176 h 6578439"/>
                <a:gd name="connsiteX11" fmla="*/ 863863 w 5890491"/>
                <a:gd name="connsiteY11" fmla="*/ 4437051 h 6578439"/>
                <a:gd name="connsiteX12" fmla="*/ 1413569 w 5890491"/>
                <a:gd name="connsiteY12" fmla="*/ 5357174 h 6578439"/>
                <a:gd name="connsiteX13" fmla="*/ 2339129 w 5890491"/>
                <a:gd name="connsiteY13" fmla="*/ 6143367 h 6578439"/>
                <a:gd name="connsiteX14" fmla="*/ 3439449 w 5890491"/>
                <a:gd name="connsiteY14" fmla="*/ 6420049 h 6578439"/>
                <a:gd name="connsiteX15" fmla="*/ 5251388 w 5890491"/>
                <a:gd name="connsiteY15" fmla="*/ 5349009 h 6578439"/>
                <a:gd name="connsiteX16" fmla="*/ 5657731 w 5890491"/>
                <a:gd name="connsiteY16" fmla="*/ 4959205 h 6578439"/>
                <a:gd name="connsiteX17" fmla="*/ 5836127 w 5890491"/>
                <a:gd name="connsiteY17" fmla="*/ 4792052 h 6578439"/>
                <a:gd name="connsiteX18" fmla="*/ 5890491 w 5890491"/>
                <a:gd name="connsiteY18" fmla="*/ 4738662 h 6578439"/>
                <a:gd name="connsiteX19" fmla="*/ 5890491 w 5890491"/>
                <a:gd name="connsiteY19" fmla="*/ 5821964 h 6578439"/>
                <a:gd name="connsiteX20" fmla="*/ 5802001 w 5890491"/>
                <a:gd name="connsiteY20" fmla="*/ 5907904 h 6578439"/>
                <a:gd name="connsiteX21" fmla="*/ 5294358 w 5890491"/>
                <a:gd name="connsiteY21" fmla="*/ 6397505 h 6578439"/>
                <a:gd name="connsiteX22" fmla="*/ 5077178 w 5890491"/>
                <a:gd name="connsiteY22" fmla="*/ 6578439 h 6578439"/>
                <a:gd name="connsiteX23" fmla="*/ 1567290 w 5890491"/>
                <a:gd name="connsiteY23" fmla="*/ 6578439 h 6578439"/>
                <a:gd name="connsiteX24" fmla="*/ 1508588 w 5890491"/>
                <a:gd name="connsiteY24" fmla="*/ 6535186 h 6578439"/>
                <a:gd name="connsiteX25" fmla="*/ 826498 w 5890491"/>
                <a:gd name="connsiteY25" fmla="*/ 5876034 h 6578439"/>
                <a:gd name="connsiteX26" fmla="*/ 122403 w 5890491"/>
                <a:gd name="connsiteY26" fmla="*/ 3255655 h 6578439"/>
                <a:gd name="connsiteX27" fmla="*/ 1061197 w 5890491"/>
                <a:gd name="connsiteY27" fmla="*/ 984650 h 6578439"/>
                <a:gd name="connsiteX28" fmla="*/ 3517682 w 5890491"/>
                <a:gd name="connsiteY28" fmla="*/ 0 h 65784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5890491" h="6578439">
                  <a:moveTo>
                    <a:pt x="3517682" y="0"/>
                  </a:moveTo>
                  <a:cubicBezTo>
                    <a:pt x="4402017" y="0"/>
                    <a:pt x="5213742" y="315483"/>
                    <a:pt x="5849513" y="841730"/>
                  </a:cubicBezTo>
                  <a:lnTo>
                    <a:pt x="5890491" y="879061"/>
                  </a:lnTo>
                  <a:lnTo>
                    <a:pt x="5890491" y="2034114"/>
                  </a:lnTo>
                  <a:lnTo>
                    <a:pt x="5757065" y="1854938"/>
                  </a:lnTo>
                  <a:cubicBezTo>
                    <a:pt x="5696443" y="1781264"/>
                    <a:pt x="5632076" y="1710299"/>
                    <a:pt x="5564060" y="1642182"/>
                  </a:cubicBezTo>
                  <a:cubicBezTo>
                    <a:pt x="5015393" y="1092636"/>
                    <a:pt x="4288592" y="790012"/>
                    <a:pt x="3517551" y="790012"/>
                  </a:cubicBezTo>
                  <a:cubicBezTo>
                    <a:pt x="2701750" y="790012"/>
                    <a:pt x="2131676" y="1015335"/>
                    <a:pt x="1611552" y="1543282"/>
                  </a:cubicBezTo>
                  <a:cubicBezTo>
                    <a:pt x="1435754" y="1721722"/>
                    <a:pt x="1375945" y="1822729"/>
                    <a:pt x="1340656" y="1897925"/>
                  </a:cubicBezTo>
                  <a:cubicBezTo>
                    <a:pt x="1289148" y="2007623"/>
                    <a:pt x="1252432" y="2155907"/>
                    <a:pt x="1201705" y="2361213"/>
                  </a:cubicBezTo>
                  <a:cubicBezTo>
                    <a:pt x="1133721" y="2635919"/>
                    <a:pt x="1040568" y="3012290"/>
                    <a:pt x="852705" y="3529176"/>
                  </a:cubicBezTo>
                  <a:cubicBezTo>
                    <a:pt x="749952" y="3811784"/>
                    <a:pt x="753584" y="4108747"/>
                    <a:pt x="863863" y="4437051"/>
                  </a:cubicBezTo>
                  <a:cubicBezTo>
                    <a:pt x="964800" y="4737438"/>
                    <a:pt x="1154869" y="5055603"/>
                    <a:pt x="1413569" y="5357174"/>
                  </a:cubicBezTo>
                  <a:cubicBezTo>
                    <a:pt x="1718326" y="5712343"/>
                    <a:pt x="2021008" y="5969404"/>
                    <a:pt x="2339129" y="6143367"/>
                  </a:cubicBezTo>
                  <a:cubicBezTo>
                    <a:pt x="2679565" y="6329577"/>
                    <a:pt x="3039591" y="6420049"/>
                    <a:pt x="3439449" y="6420049"/>
                  </a:cubicBezTo>
                  <a:cubicBezTo>
                    <a:pt x="4142246" y="6420049"/>
                    <a:pt x="4633828" y="5976251"/>
                    <a:pt x="5251388" y="5349009"/>
                  </a:cubicBezTo>
                  <a:cubicBezTo>
                    <a:pt x="5389949" y="5208364"/>
                    <a:pt x="5526047" y="5081677"/>
                    <a:pt x="5657731" y="4959205"/>
                  </a:cubicBezTo>
                  <a:cubicBezTo>
                    <a:pt x="5719520" y="4901722"/>
                    <a:pt x="5779200" y="4846206"/>
                    <a:pt x="5836127" y="4792052"/>
                  </a:cubicBezTo>
                  <a:lnTo>
                    <a:pt x="5890491" y="4738662"/>
                  </a:lnTo>
                  <a:lnTo>
                    <a:pt x="5890491" y="5821964"/>
                  </a:lnTo>
                  <a:lnTo>
                    <a:pt x="5802001" y="5907904"/>
                  </a:lnTo>
                  <a:cubicBezTo>
                    <a:pt x="5634962" y="6077456"/>
                    <a:pt x="5467509" y="6243625"/>
                    <a:pt x="5294358" y="6397505"/>
                  </a:cubicBezTo>
                  <a:lnTo>
                    <a:pt x="5077178" y="6578439"/>
                  </a:lnTo>
                  <a:lnTo>
                    <a:pt x="1567290" y="6578439"/>
                  </a:lnTo>
                  <a:lnTo>
                    <a:pt x="1508588" y="6535186"/>
                  </a:lnTo>
                  <a:cubicBezTo>
                    <a:pt x="1263991" y="6345442"/>
                    <a:pt x="1038054" y="6122666"/>
                    <a:pt x="826498" y="5876034"/>
                  </a:cubicBezTo>
                  <a:cubicBezTo>
                    <a:pt x="261613" y="5217713"/>
                    <a:pt x="-239182" y="4250314"/>
                    <a:pt x="122403" y="3255655"/>
                  </a:cubicBezTo>
                  <a:cubicBezTo>
                    <a:pt x="607497" y="1921629"/>
                    <a:pt x="393040" y="1662857"/>
                    <a:pt x="1061197" y="984650"/>
                  </a:cubicBezTo>
                  <a:cubicBezTo>
                    <a:pt x="1729484" y="306444"/>
                    <a:pt x="2498060" y="0"/>
                    <a:pt x="3517682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33B89F41-1D91-447A-88C5-8A917809FE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96000" y="52997"/>
              <a:ext cx="6093362" cy="6805004"/>
            </a:xfrm>
            <a:custGeom>
              <a:avLst/>
              <a:gdLst>
                <a:gd name="connsiteX0" fmla="*/ 5890490 w 5890490"/>
                <a:gd name="connsiteY0" fmla="*/ 5389037 h 6578439"/>
                <a:gd name="connsiteX1" fmla="*/ 5890490 w 5890490"/>
                <a:gd name="connsiteY1" fmla="*/ 5855587 h 6578439"/>
                <a:gd name="connsiteX2" fmla="*/ 5784593 w 5890490"/>
                <a:gd name="connsiteY2" fmla="*/ 5962054 h 6578439"/>
                <a:gd name="connsiteX3" fmla="*/ 5663414 w 5890490"/>
                <a:gd name="connsiteY3" fmla="*/ 6082564 h 6578439"/>
                <a:gd name="connsiteX4" fmla="*/ 5147099 w 5890490"/>
                <a:gd name="connsiteY4" fmla="*/ 6547726 h 6578439"/>
                <a:gd name="connsiteX5" fmla="*/ 5105015 w 5890490"/>
                <a:gd name="connsiteY5" fmla="*/ 6578439 h 6578439"/>
                <a:gd name="connsiteX6" fmla="*/ 4385601 w 5890490"/>
                <a:gd name="connsiteY6" fmla="*/ 6578439 h 6578439"/>
                <a:gd name="connsiteX7" fmla="*/ 4507252 w 5890490"/>
                <a:gd name="connsiteY7" fmla="*/ 6515968 h 6578439"/>
                <a:gd name="connsiteX8" fmla="*/ 4909330 w 5890490"/>
                <a:gd name="connsiteY8" fmla="*/ 6253453 h 6578439"/>
                <a:gd name="connsiteX9" fmla="*/ 5411374 w 5890490"/>
                <a:gd name="connsiteY9" fmla="*/ 5828544 h 6578439"/>
                <a:gd name="connsiteX10" fmla="*/ 5533570 w 5890490"/>
                <a:gd name="connsiteY10" fmla="*/ 5714534 h 6578439"/>
                <a:gd name="connsiteX11" fmla="*/ 5657425 w 5890490"/>
                <a:gd name="connsiteY11" fmla="*/ 5597650 h 6578439"/>
                <a:gd name="connsiteX12" fmla="*/ 3336813 w 5890490"/>
                <a:gd name="connsiteY12" fmla="*/ 499 h 6578439"/>
                <a:gd name="connsiteX13" fmla="*/ 3513674 w 5890490"/>
                <a:gd name="connsiteY13" fmla="*/ 1202 h 6578439"/>
                <a:gd name="connsiteX14" fmla="*/ 3602743 w 5890490"/>
                <a:gd name="connsiteY14" fmla="*/ 4827 h 6578439"/>
                <a:gd name="connsiteX15" fmla="*/ 3647213 w 5890490"/>
                <a:gd name="connsiteY15" fmla="*/ 6703 h 6578439"/>
                <a:gd name="connsiteX16" fmla="*/ 3691684 w 5890490"/>
                <a:gd name="connsiteY16" fmla="*/ 9453 h 6578439"/>
                <a:gd name="connsiteX17" fmla="*/ 3868927 w 5890490"/>
                <a:gd name="connsiteY17" fmla="*/ 27080 h 6578439"/>
                <a:gd name="connsiteX18" fmla="*/ 5200872 w 5890490"/>
                <a:gd name="connsiteY18" fmla="*/ 472240 h 6578439"/>
                <a:gd name="connsiteX19" fmla="*/ 5772711 w 5890490"/>
                <a:gd name="connsiteY19" fmla="*/ 866334 h 6578439"/>
                <a:gd name="connsiteX20" fmla="*/ 5890490 w 5890490"/>
                <a:gd name="connsiteY20" fmla="*/ 972426 h 6578439"/>
                <a:gd name="connsiteX21" fmla="*/ 5890490 w 5890490"/>
                <a:gd name="connsiteY21" fmla="*/ 1158576 h 6578439"/>
                <a:gd name="connsiteX22" fmla="*/ 5676045 w 5890490"/>
                <a:gd name="connsiteY22" fmla="*/ 986969 h 6578439"/>
                <a:gd name="connsiteX23" fmla="*/ 5103776 w 5890490"/>
                <a:gd name="connsiteY23" fmla="*/ 655879 h 6578439"/>
                <a:gd name="connsiteX24" fmla="*/ 4482465 w 5890490"/>
                <a:gd name="connsiteY24" fmla="*/ 440363 h 6578439"/>
                <a:gd name="connsiteX25" fmla="*/ 4402444 w 5890490"/>
                <a:gd name="connsiteY25" fmla="*/ 422111 h 6578439"/>
                <a:gd name="connsiteX26" fmla="*/ 4322423 w 5890490"/>
                <a:gd name="connsiteY26" fmla="*/ 404610 h 6578439"/>
                <a:gd name="connsiteX27" fmla="*/ 4241892 w 5890490"/>
                <a:gd name="connsiteY27" fmla="*/ 389858 h 6578439"/>
                <a:gd name="connsiteX28" fmla="*/ 4201627 w 5890490"/>
                <a:gd name="connsiteY28" fmla="*/ 382483 h 6578439"/>
                <a:gd name="connsiteX29" fmla="*/ 4161234 w 5890490"/>
                <a:gd name="connsiteY29" fmla="*/ 375857 h 6578439"/>
                <a:gd name="connsiteX30" fmla="*/ 3999280 w 5890490"/>
                <a:gd name="connsiteY30" fmla="*/ 353606 h 6578439"/>
                <a:gd name="connsiteX31" fmla="*/ 3836817 w 5890490"/>
                <a:gd name="connsiteY31" fmla="*/ 338480 h 6578439"/>
                <a:gd name="connsiteX32" fmla="*/ 3673972 w 5890490"/>
                <a:gd name="connsiteY32" fmla="*/ 330604 h 6578439"/>
                <a:gd name="connsiteX33" fmla="*/ 3511126 w 5890490"/>
                <a:gd name="connsiteY33" fmla="*/ 328978 h 6578439"/>
                <a:gd name="connsiteX34" fmla="*/ 3183142 w 5890490"/>
                <a:gd name="connsiteY34" fmla="*/ 342854 h 6578439"/>
                <a:gd name="connsiteX35" fmla="*/ 2541444 w 5890490"/>
                <a:gd name="connsiteY35" fmla="*/ 439988 h 6578439"/>
                <a:gd name="connsiteX36" fmla="*/ 1933895 w 5890490"/>
                <a:gd name="connsiteY36" fmla="*/ 650505 h 6578439"/>
                <a:gd name="connsiteX37" fmla="*/ 1378079 w 5890490"/>
                <a:gd name="connsiteY37" fmla="*/ 983905 h 6578439"/>
                <a:gd name="connsiteX38" fmla="*/ 1312967 w 5890490"/>
                <a:gd name="connsiteY38" fmla="*/ 1033660 h 6578439"/>
                <a:gd name="connsiteX39" fmla="*/ 1248364 w 5890490"/>
                <a:gd name="connsiteY39" fmla="*/ 1084413 h 6578439"/>
                <a:gd name="connsiteX40" fmla="*/ 1185163 w 5890490"/>
                <a:gd name="connsiteY40" fmla="*/ 1137168 h 6578439"/>
                <a:gd name="connsiteX41" fmla="*/ 1122852 w 5890490"/>
                <a:gd name="connsiteY41" fmla="*/ 1190922 h 6578439"/>
                <a:gd name="connsiteX42" fmla="*/ 892092 w 5890490"/>
                <a:gd name="connsiteY42" fmla="*/ 1421440 h 6578439"/>
                <a:gd name="connsiteX43" fmla="*/ 707202 w 5890490"/>
                <a:gd name="connsiteY43" fmla="*/ 1684212 h 6578439"/>
                <a:gd name="connsiteX44" fmla="*/ 670121 w 5890490"/>
                <a:gd name="connsiteY44" fmla="*/ 1756093 h 6578439"/>
                <a:gd name="connsiteX45" fmla="*/ 637630 w 5890490"/>
                <a:gd name="connsiteY45" fmla="*/ 1830724 h 6578439"/>
                <a:gd name="connsiteX46" fmla="*/ 607685 w 5890490"/>
                <a:gd name="connsiteY46" fmla="*/ 1907105 h 6578439"/>
                <a:gd name="connsiteX47" fmla="*/ 580034 w 5890490"/>
                <a:gd name="connsiteY47" fmla="*/ 1984986 h 6578439"/>
                <a:gd name="connsiteX48" fmla="*/ 481919 w 5890490"/>
                <a:gd name="connsiteY48" fmla="*/ 2304386 h 6578439"/>
                <a:gd name="connsiteX49" fmla="*/ 433881 w 5890490"/>
                <a:gd name="connsiteY49" fmla="*/ 2465399 h 6578439"/>
                <a:gd name="connsiteX50" fmla="*/ 384442 w 5890490"/>
                <a:gd name="connsiteY50" fmla="*/ 2626163 h 6578439"/>
                <a:gd name="connsiteX51" fmla="*/ 166039 w 5890490"/>
                <a:gd name="connsiteY51" fmla="*/ 3261338 h 6578439"/>
                <a:gd name="connsiteX52" fmla="*/ 56202 w 5890490"/>
                <a:gd name="connsiteY52" fmla="*/ 3910265 h 6578439"/>
                <a:gd name="connsiteX53" fmla="*/ 93664 w 5890490"/>
                <a:gd name="connsiteY53" fmla="*/ 4237292 h 6578439"/>
                <a:gd name="connsiteX54" fmla="*/ 111758 w 5890490"/>
                <a:gd name="connsiteY54" fmla="*/ 4317548 h 6578439"/>
                <a:gd name="connsiteX55" fmla="*/ 133038 w 5890490"/>
                <a:gd name="connsiteY55" fmla="*/ 4397054 h 6578439"/>
                <a:gd name="connsiteX56" fmla="*/ 157757 w 5890490"/>
                <a:gd name="connsiteY56" fmla="*/ 4475560 h 6578439"/>
                <a:gd name="connsiteX57" fmla="*/ 185153 w 5890490"/>
                <a:gd name="connsiteY57" fmla="*/ 4553066 h 6578439"/>
                <a:gd name="connsiteX58" fmla="*/ 493642 w 5890490"/>
                <a:gd name="connsiteY58" fmla="*/ 5132239 h 6578439"/>
                <a:gd name="connsiteX59" fmla="*/ 914391 w 5890490"/>
                <a:gd name="connsiteY59" fmla="*/ 5636528 h 6578439"/>
                <a:gd name="connsiteX60" fmla="*/ 1402034 w 5890490"/>
                <a:gd name="connsiteY60" fmla="*/ 6076188 h 6578439"/>
                <a:gd name="connsiteX61" fmla="*/ 1664397 w 5890490"/>
                <a:gd name="connsiteY61" fmla="*/ 6267079 h 6578439"/>
                <a:gd name="connsiteX62" fmla="*/ 1938992 w 5890490"/>
                <a:gd name="connsiteY62" fmla="*/ 6434343 h 6578439"/>
                <a:gd name="connsiteX63" fmla="*/ 2225931 w 5890490"/>
                <a:gd name="connsiteY63" fmla="*/ 6574322 h 6578439"/>
                <a:gd name="connsiteX64" fmla="*/ 2236328 w 5890490"/>
                <a:gd name="connsiteY64" fmla="*/ 6578439 h 6578439"/>
                <a:gd name="connsiteX65" fmla="*/ 1504665 w 5890490"/>
                <a:gd name="connsiteY65" fmla="*/ 6578439 h 6578439"/>
                <a:gd name="connsiteX66" fmla="*/ 1456827 w 5890490"/>
                <a:gd name="connsiteY66" fmla="*/ 6543476 h 6578439"/>
                <a:gd name="connsiteX67" fmla="*/ 1188475 w 5890490"/>
                <a:gd name="connsiteY67" fmla="*/ 6314083 h 6578439"/>
                <a:gd name="connsiteX68" fmla="*/ 721728 w 5890490"/>
                <a:gd name="connsiteY68" fmla="*/ 5798666 h 6578439"/>
                <a:gd name="connsiteX69" fmla="*/ 344175 w 5890490"/>
                <a:gd name="connsiteY69" fmla="*/ 5219495 h 6578439"/>
                <a:gd name="connsiteX70" fmla="*/ 87293 w 5890490"/>
                <a:gd name="connsiteY70" fmla="*/ 4583569 h 6578439"/>
                <a:gd name="connsiteX71" fmla="*/ 65886 w 5890490"/>
                <a:gd name="connsiteY71" fmla="*/ 4500813 h 6578439"/>
                <a:gd name="connsiteX72" fmla="*/ 47409 w 5890490"/>
                <a:gd name="connsiteY72" fmla="*/ 4417431 h 6578439"/>
                <a:gd name="connsiteX73" fmla="*/ 39000 w 5890490"/>
                <a:gd name="connsiteY73" fmla="*/ 4375677 h 6578439"/>
                <a:gd name="connsiteX74" fmla="*/ 31610 w 5890490"/>
                <a:gd name="connsiteY74" fmla="*/ 4333674 h 6578439"/>
                <a:gd name="connsiteX75" fmla="*/ 18868 w 5890490"/>
                <a:gd name="connsiteY75" fmla="*/ 4249417 h 6578439"/>
                <a:gd name="connsiteX76" fmla="*/ 646 w 5890490"/>
                <a:gd name="connsiteY76" fmla="*/ 3910265 h 6578439"/>
                <a:gd name="connsiteX77" fmla="*/ 130234 w 5890490"/>
                <a:gd name="connsiteY77" fmla="*/ 3248337 h 6578439"/>
                <a:gd name="connsiteX78" fmla="*/ 335383 w 5890490"/>
                <a:gd name="connsiteY78" fmla="*/ 2611911 h 6578439"/>
                <a:gd name="connsiteX79" fmla="*/ 487272 w 5890490"/>
                <a:gd name="connsiteY79" fmla="*/ 1958609 h 6578439"/>
                <a:gd name="connsiteX80" fmla="*/ 508550 w 5890490"/>
                <a:gd name="connsiteY80" fmla="*/ 1876227 h 6578439"/>
                <a:gd name="connsiteX81" fmla="*/ 531742 w 5890490"/>
                <a:gd name="connsiteY81" fmla="*/ 1793721 h 6578439"/>
                <a:gd name="connsiteX82" fmla="*/ 558245 w 5890490"/>
                <a:gd name="connsiteY82" fmla="*/ 1711465 h 6578439"/>
                <a:gd name="connsiteX83" fmla="*/ 590100 w 5890490"/>
                <a:gd name="connsiteY83" fmla="*/ 1630332 h 6578439"/>
                <a:gd name="connsiteX84" fmla="*/ 758680 w 5890490"/>
                <a:gd name="connsiteY84" fmla="*/ 1322433 h 6578439"/>
                <a:gd name="connsiteX85" fmla="*/ 976317 w 5890490"/>
                <a:gd name="connsiteY85" fmla="*/ 1049286 h 6578439"/>
                <a:gd name="connsiteX86" fmla="*/ 1035314 w 5890490"/>
                <a:gd name="connsiteY86" fmla="*/ 985406 h 6578439"/>
                <a:gd name="connsiteX87" fmla="*/ 1095329 w 5890490"/>
                <a:gd name="connsiteY87" fmla="*/ 922526 h 6578439"/>
                <a:gd name="connsiteX88" fmla="*/ 1157384 w 5890490"/>
                <a:gd name="connsiteY88" fmla="*/ 861271 h 6578439"/>
                <a:gd name="connsiteX89" fmla="*/ 1220841 w 5890490"/>
                <a:gd name="connsiteY89" fmla="*/ 801017 h 6578439"/>
                <a:gd name="connsiteX90" fmla="*/ 1286462 w 5890490"/>
                <a:gd name="connsiteY90" fmla="*/ 742886 h 6578439"/>
                <a:gd name="connsiteX91" fmla="*/ 1353233 w 5890490"/>
                <a:gd name="connsiteY91" fmla="*/ 685632 h 6578439"/>
                <a:gd name="connsiteX92" fmla="*/ 1369924 w 5890490"/>
                <a:gd name="connsiteY92" fmla="*/ 671256 h 6578439"/>
                <a:gd name="connsiteX93" fmla="*/ 1387380 w 5890490"/>
                <a:gd name="connsiteY93" fmla="*/ 657755 h 6578439"/>
                <a:gd name="connsiteX94" fmla="*/ 1422422 w 5890490"/>
                <a:gd name="connsiteY94" fmla="*/ 630877 h 6578439"/>
                <a:gd name="connsiteX95" fmla="*/ 1492759 w 5890490"/>
                <a:gd name="connsiteY95" fmla="*/ 577248 h 6578439"/>
                <a:gd name="connsiteX96" fmla="*/ 1528820 w 5890490"/>
                <a:gd name="connsiteY96" fmla="*/ 551496 h 6578439"/>
                <a:gd name="connsiteX97" fmla="*/ 1565390 w 5890490"/>
                <a:gd name="connsiteY97" fmla="*/ 526370 h 6578439"/>
                <a:gd name="connsiteX98" fmla="*/ 1639040 w 5890490"/>
                <a:gd name="connsiteY98" fmla="*/ 476490 h 6578439"/>
                <a:gd name="connsiteX99" fmla="*/ 1792075 w 5890490"/>
                <a:gd name="connsiteY99" fmla="*/ 384859 h 6578439"/>
                <a:gd name="connsiteX100" fmla="*/ 2455943 w 5890490"/>
                <a:gd name="connsiteY100" fmla="*/ 117836 h 6578439"/>
                <a:gd name="connsiteX101" fmla="*/ 3159952 w 5890490"/>
                <a:gd name="connsiteY101" fmla="*/ 7203 h 6578439"/>
                <a:gd name="connsiteX102" fmla="*/ 3336813 w 5890490"/>
                <a:gd name="connsiteY102" fmla="*/ 499 h 65784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</a:cxnLst>
              <a:rect l="l" t="t" r="r" b="b"/>
              <a:pathLst>
                <a:path w="5890490" h="6578439">
                  <a:moveTo>
                    <a:pt x="5890490" y="5389037"/>
                  </a:moveTo>
                  <a:lnTo>
                    <a:pt x="5890490" y="5855587"/>
                  </a:lnTo>
                  <a:lnTo>
                    <a:pt x="5784593" y="5962054"/>
                  </a:lnTo>
                  <a:cubicBezTo>
                    <a:pt x="5744454" y="6002308"/>
                    <a:pt x="5704062" y="6042436"/>
                    <a:pt x="5663414" y="6082564"/>
                  </a:cubicBezTo>
                  <a:cubicBezTo>
                    <a:pt x="5500314" y="6242577"/>
                    <a:pt x="5330970" y="6400714"/>
                    <a:pt x="5147099" y="6547726"/>
                  </a:cubicBezTo>
                  <a:lnTo>
                    <a:pt x="5105015" y="6578439"/>
                  </a:lnTo>
                  <a:lnTo>
                    <a:pt x="4385601" y="6578439"/>
                  </a:lnTo>
                  <a:lnTo>
                    <a:pt x="4507252" y="6515968"/>
                  </a:lnTo>
                  <a:cubicBezTo>
                    <a:pt x="4645901" y="6439679"/>
                    <a:pt x="4779837" y="6350961"/>
                    <a:pt x="4909330" y="6253453"/>
                  </a:cubicBezTo>
                  <a:cubicBezTo>
                    <a:pt x="5082369" y="6123567"/>
                    <a:pt x="5248145" y="5979180"/>
                    <a:pt x="5411374" y="5828544"/>
                  </a:cubicBezTo>
                  <a:cubicBezTo>
                    <a:pt x="5452149" y="5790791"/>
                    <a:pt x="5492924" y="5752788"/>
                    <a:pt x="5533570" y="5714534"/>
                  </a:cubicBezTo>
                  <a:lnTo>
                    <a:pt x="5657425" y="5597650"/>
                  </a:lnTo>
                  <a:close/>
                  <a:moveTo>
                    <a:pt x="3336813" y="499"/>
                  </a:moveTo>
                  <a:cubicBezTo>
                    <a:pt x="3395682" y="-392"/>
                    <a:pt x="3454550" y="-48"/>
                    <a:pt x="3513674" y="1202"/>
                  </a:cubicBezTo>
                  <a:lnTo>
                    <a:pt x="3602743" y="4827"/>
                  </a:lnTo>
                  <a:lnTo>
                    <a:pt x="3647213" y="6703"/>
                  </a:lnTo>
                  <a:cubicBezTo>
                    <a:pt x="3661994" y="7327"/>
                    <a:pt x="3676903" y="7703"/>
                    <a:pt x="3691684" y="9453"/>
                  </a:cubicBezTo>
                  <a:lnTo>
                    <a:pt x="3868927" y="27080"/>
                  </a:lnTo>
                  <a:cubicBezTo>
                    <a:pt x="4340645" y="85584"/>
                    <a:pt x="4795160" y="243221"/>
                    <a:pt x="5200872" y="472240"/>
                  </a:cubicBezTo>
                  <a:cubicBezTo>
                    <a:pt x="5403855" y="587124"/>
                    <a:pt x="5594988" y="719447"/>
                    <a:pt x="5772711" y="866334"/>
                  </a:cubicBezTo>
                  <a:lnTo>
                    <a:pt x="5890490" y="972426"/>
                  </a:lnTo>
                  <a:lnTo>
                    <a:pt x="5890490" y="1158576"/>
                  </a:lnTo>
                  <a:lnTo>
                    <a:pt x="5676045" y="986969"/>
                  </a:lnTo>
                  <a:cubicBezTo>
                    <a:pt x="5496587" y="857740"/>
                    <a:pt x="5304275" y="746699"/>
                    <a:pt x="5103776" y="655879"/>
                  </a:cubicBezTo>
                  <a:cubicBezTo>
                    <a:pt x="4903214" y="564747"/>
                    <a:pt x="4695006" y="492492"/>
                    <a:pt x="4482465" y="440363"/>
                  </a:cubicBezTo>
                  <a:lnTo>
                    <a:pt x="4402444" y="422111"/>
                  </a:lnTo>
                  <a:cubicBezTo>
                    <a:pt x="4375813" y="416111"/>
                    <a:pt x="4349436" y="408859"/>
                    <a:pt x="4322423" y="404610"/>
                  </a:cubicBezTo>
                  <a:lnTo>
                    <a:pt x="4241892" y="389858"/>
                  </a:lnTo>
                  <a:lnTo>
                    <a:pt x="4201627" y="382483"/>
                  </a:lnTo>
                  <a:cubicBezTo>
                    <a:pt x="4188248" y="379983"/>
                    <a:pt x="4174869" y="377483"/>
                    <a:pt x="4161234" y="375857"/>
                  </a:cubicBezTo>
                  <a:cubicBezTo>
                    <a:pt x="4107208" y="368482"/>
                    <a:pt x="4053308" y="360482"/>
                    <a:pt x="3999280" y="353606"/>
                  </a:cubicBezTo>
                  <a:cubicBezTo>
                    <a:pt x="3944999" y="348855"/>
                    <a:pt x="3890844" y="343854"/>
                    <a:pt x="3836817" y="338480"/>
                  </a:cubicBezTo>
                  <a:lnTo>
                    <a:pt x="3673972" y="330604"/>
                  </a:lnTo>
                  <a:cubicBezTo>
                    <a:pt x="3619690" y="329104"/>
                    <a:pt x="3565281" y="329604"/>
                    <a:pt x="3511126" y="328978"/>
                  </a:cubicBezTo>
                  <a:cubicBezTo>
                    <a:pt x="3402054" y="330728"/>
                    <a:pt x="3291706" y="334604"/>
                    <a:pt x="3183142" y="342854"/>
                  </a:cubicBezTo>
                  <a:cubicBezTo>
                    <a:pt x="2965505" y="358855"/>
                    <a:pt x="2750670" y="389733"/>
                    <a:pt x="2541444" y="439988"/>
                  </a:cubicBezTo>
                  <a:cubicBezTo>
                    <a:pt x="2332216" y="490117"/>
                    <a:pt x="2128850" y="559997"/>
                    <a:pt x="1933895" y="650505"/>
                  </a:cubicBezTo>
                  <a:cubicBezTo>
                    <a:pt x="1738939" y="741261"/>
                    <a:pt x="1553540" y="854146"/>
                    <a:pt x="1378079" y="983905"/>
                  </a:cubicBezTo>
                  <a:lnTo>
                    <a:pt x="1312967" y="1033660"/>
                  </a:lnTo>
                  <a:cubicBezTo>
                    <a:pt x="1291178" y="1050286"/>
                    <a:pt x="1269006" y="1066412"/>
                    <a:pt x="1248364" y="1084413"/>
                  </a:cubicBezTo>
                  <a:lnTo>
                    <a:pt x="1185163" y="1137168"/>
                  </a:lnTo>
                  <a:cubicBezTo>
                    <a:pt x="1164138" y="1154794"/>
                    <a:pt x="1142603" y="1172046"/>
                    <a:pt x="1122852" y="1190922"/>
                  </a:cubicBezTo>
                  <a:cubicBezTo>
                    <a:pt x="1041557" y="1264303"/>
                    <a:pt x="961663" y="1339309"/>
                    <a:pt x="892092" y="1421440"/>
                  </a:cubicBezTo>
                  <a:cubicBezTo>
                    <a:pt x="819589" y="1501822"/>
                    <a:pt x="759827" y="1590329"/>
                    <a:pt x="707202" y="1684212"/>
                  </a:cubicBezTo>
                  <a:cubicBezTo>
                    <a:pt x="694715" y="1708089"/>
                    <a:pt x="682227" y="1731841"/>
                    <a:pt x="670121" y="1756093"/>
                  </a:cubicBezTo>
                  <a:lnTo>
                    <a:pt x="637630" y="1830724"/>
                  </a:lnTo>
                  <a:cubicBezTo>
                    <a:pt x="626161" y="1855350"/>
                    <a:pt x="617624" y="1881603"/>
                    <a:pt x="607685" y="1907105"/>
                  </a:cubicBezTo>
                  <a:cubicBezTo>
                    <a:pt x="598128" y="1932857"/>
                    <a:pt x="588317" y="1958483"/>
                    <a:pt x="580034" y="1984986"/>
                  </a:cubicBezTo>
                  <a:cubicBezTo>
                    <a:pt x="544611" y="2089620"/>
                    <a:pt x="513393" y="2197128"/>
                    <a:pt x="481919" y="2304386"/>
                  </a:cubicBezTo>
                  <a:lnTo>
                    <a:pt x="433881" y="2465399"/>
                  </a:lnTo>
                  <a:lnTo>
                    <a:pt x="384442" y="2626163"/>
                  </a:lnTo>
                  <a:cubicBezTo>
                    <a:pt x="317672" y="2839680"/>
                    <a:pt x="243129" y="3050946"/>
                    <a:pt x="166039" y="3261338"/>
                  </a:cubicBezTo>
                  <a:cubicBezTo>
                    <a:pt x="88822" y="3468979"/>
                    <a:pt x="50850" y="3690248"/>
                    <a:pt x="56202" y="3910265"/>
                  </a:cubicBezTo>
                  <a:cubicBezTo>
                    <a:pt x="58495" y="4020274"/>
                    <a:pt x="71493" y="4129783"/>
                    <a:pt x="93664" y="4237292"/>
                  </a:cubicBezTo>
                  <a:cubicBezTo>
                    <a:pt x="99143" y="4264168"/>
                    <a:pt x="104623" y="4291045"/>
                    <a:pt x="111758" y="4317548"/>
                  </a:cubicBezTo>
                  <a:cubicBezTo>
                    <a:pt x="118384" y="4344176"/>
                    <a:pt x="124627" y="4370802"/>
                    <a:pt x="133038" y="4397054"/>
                  </a:cubicBezTo>
                  <a:cubicBezTo>
                    <a:pt x="140810" y="4423307"/>
                    <a:pt x="148456" y="4449683"/>
                    <a:pt x="157757" y="4475560"/>
                  </a:cubicBezTo>
                  <a:cubicBezTo>
                    <a:pt x="166549" y="4501562"/>
                    <a:pt x="175087" y="4527564"/>
                    <a:pt x="185153" y="4553066"/>
                  </a:cubicBezTo>
                  <a:cubicBezTo>
                    <a:pt x="262371" y="4758458"/>
                    <a:pt x="368895" y="4951974"/>
                    <a:pt x="493642" y="5132239"/>
                  </a:cubicBezTo>
                  <a:cubicBezTo>
                    <a:pt x="618389" y="5312627"/>
                    <a:pt x="760846" y="5480391"/>
                    <a:pt x="914391" y="5636528"/>
                  </a:cubicBezTo>
                  <a:cubicBezTo>
                    <a:pt x="1069081" y="5793166"/>
                    <a:pt x="1231544" y="5941677"/>
                    <a:pt x="1402034" y="6076188"/>
                  </a:cubicBezTo>
                  <a:cubicBezTo>
                    <a:pt x="1487535" y="6143320"/>
                    <a:pt x="1574565" y="6207574"/>
                    <a:pt x="1664397" y="6267079"/>
                  </a:cubicBezTo>
                  <a:cubicBezTo>
                    <a:pt x="1753592" y="6327459"/>
                    <a:pt x="1845336" y="6383088"/>
                    <a:pt x="1938992" y="6434343"/>
                  </a:cubicBezTo>
                  <a:cubicBezTo>
                    <a:pt x="2032647" y="6485659"/>
                    <a:pt x="2128309" y="6532600"/>
                    <a:pt x="2225931" y="6574322"/>
                  </a:cubicBezTo>
                  <a:lnTo>
                    <a:pt x="2236328" y="6578439"/>
                  </a:lnTo>
                  <a:lnTo>
                    <a:pt x="1504665" y="6578439"/>
                  </a:lnTo>
                  <a:lnTo>
                    <a:pt x="1456827" y="6543476"/>
                  </a:lnTo>
                  <a:cubicBezTo>
                    <a:pt x="1363554" y="6470595"/>
                    <a:pt x="1273848" y="6394340"/>
                    <a:pt x="1188475" y="6314083"/>
                  </a:cubicBezTo>
                  <a:cubicBezTo>
                    <a:pt x="1017856" y="6153445"/>
                    <a:pt x="863803" y="5979931"/>
                    <a:pt x="721728" y="5798666"/>
                  </a:cubicBezTo>
                  <a:cubicBezTo>
                    <a:pt x="579397" y="5616027"/>
                    <a:pt x="452103" y="5422511"/>
                    <a:pt x="344175" y="5219495"/>
                  </a:cubicBezTo>
                  <a:cubicBezTo>
                    <a:pt x="236505" y="5016354"/>
                    <a:pt x="147946" y="4803586"/>
                    <a:pt x="87293" y="4583569"/>
                  </a:cubicBezTo>
                  <a:cubicBezTo>
                    <a:pt x="79138" y="4556193"/>
                    <a:pt x="72639" y="4528440"/>
                    <a:pt x="65886" y="4500813"/>
                  </a:cubicBezTo>
                  <a:cubicBezTo>
                    <a:pt x="58751" y="4473311"/>
                    <a:pt x="53144" y="4445308"/>
                    <a:pt x="47409" y="4417431"/>
                  </a:cubicBezTo>
                  <a:cubicBezTo>
                    <a:pt x="44733" y="4403430"/>
                    <a:pt x="41294" y="4389679"/>
                    <a:pt x="39000" y="4375677"/>
                  </a:cubicBezTo>
                  <a:lnTo>
                    <a:pt x="31610" y="4333674"/>
                  </a:lnTo>
                  <a:cubicBezTo>
                    <a:pt x="26258" y="4305797"/>
                    <a:pt x="22563" y="4277544"/>
                    <a:pt x="18868" y="4249417"/>
                  </a:cubicBezTo>
                  <a:cubicBezTo>
                    <a:pt x="4214" y="4136784"/>
                    <a:pt x="-2158" y="4023275"/>
                    <a:pt x="646" y="3910265"/>
                  </a:cubicBezTo>
                  <a:cubicBezTo>
                    <a:pt x="5997" y="3683872"/>
                    <a:pt x="50596" y="3459605"/>
                    <a:pt x="130234" y="3248337"/>
                  </a:cubicBezTo>
                  <a:cubicBezTo>
                    <a:pt x="207961" y="3039196"/>
                    <a:pt x="278044" y="2827179"/>
                    <a:pt x="335383" y="2611911"/>
                  </a:cubicBezTo>
                  <a:cubicBezTo>
                    <a:pt x="393743" y="2396644"/>
                    <a:pt x="435792" y="2178627"/>
                    <a:pt x="487272" y="1958609"/>
                  </a:cubicBezTo>
                  <a:cubicBezTo>
                    <a:pt x="493259" y="1931107"/>
                    <a:pt x="501287" y="1903730"/>
                    <a:pt x="508550" y="1876227"/>
                  </a:cubicBezTo>
                  <a:cubicBezTo>
                    <a:pt x="516195" y="1848725"/>
                    <a:pt x="522312" y="1820972"/>
                    <a:pt x="531742" y="1793721"/>
                  </a:cubicBezTo>
                  <a:lnTo>
                    <a:pt x="558245" y="1711465"/>
                  </a:lnTo>
                  <a:cubicBezTo>
                    <a:pt x="568439" y="1684337"/>
                    <a:pt x="579652" y="1657459"/>
                    <a:pt x="590100" y="1630332"/>
                  </a:cubicBezTo>
                  <a:cubicBezTo>
                    <a:pt x="635080" y="1523075"/>
                    <a:pt x="690637" y="1417566"/>
                    <a:pt x="758680" y="1322433"/>
                  </a:cubicBezTo>
                  <a:cubicBezTo>
                    <a:pt x="824430" y="1225051"/>
                    <a:pt x="899610" y="1136168"/>
                    <a:pt x="976317" y="1049286"/>
                  </a:cubicBezTo>
                  <a:cubicBezTo>
                    <a:pt x="995049" y="1027035"/>
                    <a:pt x="1015436" y="1006533"/>
                    <a:pt x="1035314" y="985406"/>
                  </a:cubicBezTo>
                  <a:lnTo>
                    <a:pt x="1095329" y="922526"/>
                  </a:lnTo>
                  <a:cubicBezTo>
                    <a:pt x="1114953" y="901149"/>
                    <a:pt x="1136359" y="881397"/>
                    <a:pt x="1157384" y="861271"/>
                  </a:cubicBezTo>
                  <a:lnTo>
                    <a:pt x="1220841" y="801017"/>
                  </a:lnTo>
                  <a:cubicBezTo>
                    <a:pt x="1241610" y="780514"/>
                    <a:pt x="1264418" y="762014"/>
                    <a:pt x="1286462" y="742886"/>
                  </a:cubicBezTo>
                  <a:lnTo>
                    <a:pt x="1353233" y="685632"/>
                  </a:lnTo>
                  <a:lnTo>
                    <a:pt x="1369924" y="671256"/>
                  </a:lnTo>
                  <a:cubicBezTo>
                    <a:pt x="1375658" y="666631"/>
                    <a:pt x="1381520" y="662255"/>
                    <a:pt x="1387380" y="657755"/>
                  </a:cubicBezTo>
                  <a:lnTo>
                    <a:pt x="1422422" y="630877"/>
                  </a:lnTo>
                  <a:lnTo>
                    <a:pt x="1492759" y="577248"/>
                  </a:lnTo>
                  <a:cubicBezTo>
                    <a:pt x="1504355" y="567997"/>
                    <a:pt x="1516714" y="559997"/>
                    <a:pt x="1528820" y="551496"/>
                  </a:cubicBezTo>
                  <a:lnTo>
                    <a:pt x="1565390" y="526370"/>
                  </a:lnTo>
                  <a:lnTo>
                    <a:pt x="1639040" y="476490"/>
                  </a:lnTo>
                  <a:cubicBezTo>
                    <a:pt x="1689754" y="445613"/>
                    <a:pt x="1740723" y="414986"/>
                    <a:pt x="1792075" y="384859"/>
                  </a:cubicBezTo>
                  <a:cubicBezTo>
                    <a:pt x="2000282" y="268724"/>
                    <a:pt x="2224927" y="179467"/>
                    <a:pt x="2455943" y="117836"/>
                  </a:cubicBezTo>
                  <a:cubicBezTo>
                    <a:pt x="2687088" y="55957"/>
                    <a:pt x="2923964" y="21204"/>
                    <a:pt x="3159952" y="7203"/>
                  </a:cubicBezTo>
                  <a:cubicBezTo>
                    <a:pt x="3219076" y="3515"/>
                    <a:pt x="3277945" y="1389"/>
                    <a:pt x="3336813" y="49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21734914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10B6857-2B34-EF74-CBC7-1E9DB285D7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Проблема → Наше </a:t>
            </a:r>
            <a:r>
              <a:rPr lang="ru-RU" dirty="0" err="1"/>
              <a:t>рішення</a:t>
            </a:r>
            <a:endParaRPr lang="ru-RU" dirty="0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E52ED7F8-98C1-C06C-E635-CECC47B5361B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ru-RU" dirty="0" err="1"/>
              <a:t>Відсутність</a:t>
            </a:r>
            <a:r>
              <a:rPr lang="ru-RU" dirty="0"/>
              <a:t> </a:t>
            </a:r>
            <a:r>
              <a:rPr lang="ru-RU" dirty="0" err="1"/>
              <a:t>прозорості</a:t>
            </a:r>
            <a:r>
              <a:rPr lang="ru-RU" dirty="0"/>
              <a:t> → </a:t>
            </a:r>
            <a:r>
              <a:rPr lang="ru-RU" b="1" dirty="0"/>
              <a:t>лог </a:t>
            </a:r>
            <a:r>
              <a:rPr lang="ru-RU" b="1" dirty="0" err="1"/>
              <a:t>змін</a:t>
            </a:r>
            <a:r>
              <a:rPr lang="ru-RU" b="1" dirty="0"/>
              <a:t>, </a:t>
            </a:r>
            <a:r>
              <a:rPr lang="ru-RU" b="1" dirty="0" err="1"/>
              <a:t>опис</a:t>
            </a:r>
            <a:r>
              <a:rPr lang="ru-RU" b="1" dirty="0"/>
              <a:t> методик</a:t>
            </a:r>
            <a:br>
              <a:rPr lang="ru-RU" dirty="0"/>
            </a:br>
            <a:r>
              <a:rPr lang="ru-RU" b="1" dirty="0" err="1"/>
              <a:t>Візуал</a:t>
            </a:r>
            <a:r>
              <a:rPr lang="ru-RU" b="1" dirty="0"/>
              <a:t>:</a:t>
            </a:r>
            <a:r>
              <a:rPr lang="ru-RU" dirty="0"/>
              <a:t> </a:t>
            </a:r>
            <a:r>
              <a:rPr lang="ru-RU" dirty="0" err="1"/>
              <a:t>стовпчик</a:t>
            </a:r>
            <a:r>
              <a:rPr lang="ru-RU" dirty="0"/>
              <a:t> «Проблема» → </a:t>
            </a:r>
            <a:r>
              <a:rPr lang="ru-RU" dirty="0" err="1"/>
              <a:t>стрілка</a:t>
            </a:r>
            <a:r>
              <a:rPr lang="ru-RU" dirty="0"/>
              <a:t> → «</a:t>
            </a:r>
            <a:r>
              <a:rPr lang="ru-RU" dirty="0" err="1"/>
              <a:t>Рішення</a:t>
            </a:r>
            <a:r>
              <a:rPr lang="ru-RU" dirty="0"/>
              <a:t>» (по рядках).</a:t>
            </a:r>
          </a:p>
        </p:txBody>
      </p:sp>
      <p:graphicFrame>
        <p:nvGraphicFramePr>
          <p:cNvPr id="7" name="Rectangle 1">
            <a:extLst>
              <a:ext uri="{FF2B5EF4-FFF2-40B4-BE49-F238E27FC236}">
                <a16:creationId xmlns:a16="http://schemas.microsoft.com/office/drawing/2014/main" id="{258BD8F4-8B98-71D9-5838-376069061175}"/>
              </a:ext>
            </a:extLst>
          </p:cNvPr>
          <p:cNvGraphicFramePr>
            <a:graphicFrameLocks noGrp="1"/>
          </p:cNvGraphicFramePr>
          <p:nvPr>
            <p:ph sz="half" idx="1"/>
          </p:nvPr>
        </p:nvGraphicFramePr>
        <p:xfrm>
          <a:off x="838200" y="1825625"/>
          <a:ext cx="5181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33580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245A9F99-D9B1-4094-A2E2-B90AC1DB7B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7FAF607-473A-4A43-A23D-BBFF5C4117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4534327-2CD4-027E-1062-F74D6203DA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4105" y="802955"/>
            <a:ext cx="4977976" cy="1454051"/>
          </a:xfrm>
        </p:spPr>
        <p:txBody>
          <a:bodyPr>
            <a:normAutofit/>
          </a:bodyPr>
          <a:lstStyle/>
          <a:p>
            <a:r>
              <a:rPr lang="ru-RU" sz="3600">
                <a:solidFill>
                  <a:schemeClr val="tx2"/>
                </a:solidFill>
              </a:rPr>
              <a:t>Як </a:t>
            </a:r>
            <a:r>
              <a:rPr lang="en-US" sz="3600">
                <a:solidFill>
                  <a:schemeClr val="tx2"/>
                </a:solidFill>
              </a:rPr>
              <a:t>MarketVista </a:t>
            </a:r>
            <a:r>
              <a:rPr lang="ru-RU" sz="3600">
                <a:solidFill>
                  <a:schemeClr val="tx2"/>
                </a:solidFill>
              </a:rPr>
              <a:t>працює</a:t>
            </a:r>
          </a:p>
        </p:txBody>
      </p:sp>
      <p:pic>
        <p:nvPicPr>
          <p:cNvPr id="8" name="Graphic 7" descr="База данных">
            <a:extLst>
              <a:ext uri="{FF2B5EF4-FFF2-40B4-BE49-F238E27FC236}">
                <a16:creationId xmlns:a16="http://schemas.microsoft.com/office/drawing/2014/main" id="{CE7F8829-8F4A-6C0C-CD96-F7F258C97C1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86951" y="1793846"/>
            <a:ext cx="3620021" cy="3620021"/>
          </a:xfrm>
          <a:prstGeom prst="rect">
            <a:avLst/>
          </a:prstGeom>
        </p:spPr>
      </p:pic>
      <p:sp>
        <p:nvSpPr>
          <p:cNvPr id="4" name="Rectangle 1">
            <a:extLst>
              <a:ext uri="{FF2B5EF4-FFF2-40B4-BE49-F238E27FC236}">
                <a16:creationId xmlns:a16="http://schemas.microsoft.com/office/drawing/2014/main" id="{ACC84CB1-8CD1-4ECB-B2C8-C0E93850E580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6090574" y="2421682"/>
            <a:ext cx="4977578" cy="3639289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/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1800" b="0" i="0" u="none" strike="noStrike" cap="none" normalizeH="0" baseline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Підключаємо джерела (API/CSV/таблиці)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1800" b="0" i="0" u="none" strike="noStrike" cap="none" normalizeH="0" baseline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Уніфікуємо метрики та фільтри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1800" b="0" i="0" u="none" strike="noStrike" cap="none" normalizeH="0" baseline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Візуалізуємо: дашборди, карти, KPI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1800" b="0" i="0" u="none" strike="noStrike" cap="none" normalizeH="0" baseline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Ділимось: алерти, PDF/CSV, посилання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C5F6476F-D303-44D3-B30F-1BA348F0F6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2635" y="52996"/>
            <a:ext cx="5928607" cy="6805005"/>
            <a:chOff x="6095999" y="52996"/>
            <a:chExt cx="6093363" cy="6805005"/>
          </a:xfrm>
          <a:solidFill>
            <a:schemeClr val="accent5">
              <a:alpha val="10000"/>
            </a:schemeClr>
          </a:solidFill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C972EB4B-0539-4430-9340-8117B9D7C32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96001" y="52996"/>
              <a:ext cx="6093361" cy="6805003"/>
            </a:xfrm>
            <a:custGeom>
              <a:avLst/>
              <a:gdLst>
                <a:gd name="connsiteX0" fmla="*/ 3391253 w 5890489"/>
                <a:gd name="connsiteY0" fmla="*/ 0 h 6578438"/>
                <a:gd name="connsiteX1" fmla="*/ 3434974 w 5890489"/>
                <a:gd name="connsiteY1" fmla="*/ 646 h 6578438"/>
                <a:gd name="connsiteX2" fmla="*/ 3522419 w 5890489"/>
                <a:gd name="connsiteY2" fmla="*/ 2712 h 6578438"/>
                <a:gd name="connsiteX3" fmla="*/ 3610261 w 5890489"/>
                <a:gd name="connsiteY3" fmla="*/ 6458 h 6578438"/>
                <a:gd name="connsiteX4" fmla="*/ 3786872 w 5890489"/>
                <a:gd name="connsiteY4" fmla="*/ 20667 h 6578438"/>
                <a:gd name="connsiteX5" fmla="*/ 3962291 w 5890489"/>
                <a:gd name="connsiteY5" fmla="*/ 43530 h 6578438"/>
                <a:gd name="connsiteX6" fmla="*/ 4135855 w 5890489"/>
                <a:gd name="connsiteY6" fmla="*/ 75176 h 6578438"/>
                <a:gd name="connsiteX7" fmla="*/ 4307299 w 5890489"/>
                <a:gd name="connsiteY7" fmla="*/ 114315 h 6578438"/>
                <a:gd name="connsiteX8" fmla="*/ 4476358 w 5890489"/>
                <a:gd name="connsiteY8" fmla="*/ 160816 h 6578438"/>
                <a:gd name="connsiteX9" fmla="*/ 4559829 w 5890489"/>
                <a:gd name="connsiteY9" fmla="*/ 186779 h 6578438"/>
                <a:gd name="connsiteX10" fmla="*/ 4642901 w 5890489"/>
                <a:gd name="connsiteY10" fmla="*/ 213648 h 6578438"/>
                <a:gd name="connsiteX11" fmla="*/ 5280847 w 5890489"/>
                <a:gd name="connsiteY11" fmla="*/ 485936 h 6578438"/>
                <a:gd name="connsiteX12" fmla="*/ 5865400 w 5890489"/>
                <a:gd name="connsiteY12" fmla="*/ 851099 h 6578438"/>
                <a:gd name="connsiteX13" fmla="*/ 5890489 w 5890489"/>
                <a:gd name="connsiteY13" fmla="*/ 870950 h 6578438"/>
                <a:gd name="connsiteX14" fmla="*/ 5890489 w 5890489"/>
                <a:gd name="connsiteY14" fmla="*/ 1321814 h 6578438"/>
                <a:gd name="connsiteX15" fmla="*/ 5887395 w 5890489"/>
                <a:gd name="connsiteY15" fmla="*/ 1318952 h 6578438"/>
                <a:gd name="connsiteX16" fmla="*/ 5830291 w 5890489"/>
                <a:gd name="connsiteY16" fmla="*/ 1265992 h 6578438"/>
                <a:gd name="connsiteX17" fmla="*/ 5815981 w 5890489"/>
                <a:gd name="connsiteY17" fmla="*/ 1252687 h 6578438"/>
                <a:gd name="connsiteX18" fmla="*/ 5801142 w 5890489"/>
                <a:gd name="connsiteY18" fmla="*/ 1240158 h 6578438"/>
                <a:gd name="connsiteX19" fmla="*/ 5771464 w 5890489"/>
                <a:gd name="connsiteY19" fmla="*/ 1214969 h 6578438"/>
                <a:gd name="connsiteX20" fmla="*/ 5651030 w 5890489"/>
                <a:gd name="connsiteY20" fmla="*/ 1115767 h 6578438"/>
                <a:gd name="connsiteX21" fmla="*/ 5123183 w 5890489"/>
                <a:gd name="connsiteY21" fmla="*/ 780443 h 6578438"/>
                <a:gd name="connsiteX22" fmla="*/ 4533860 w 5890489"/>
                <a:gd name="connsiteY22" fmla="*/ 567701 h 6578438"/>
                <a:gd name="connsiteX23" fmla="*/ 4457281 w 5890489"/>
                <a:gd name="connsiteY23" fmla="*/ 550780 h 6578438"/>
                <a:gd name="connsiteX24" fmla="*/ 4380568 w 5890489"/>
                <a:gd name="connsiteY24" fmla="*/ 535279 h 6578438"/>
                <a:gd name="connsiteX25" fmla="*/ 4303325 w 5890489"/>
                <a:gd name="connsiteY25" fmla="*/ 522879 h 6578438"/>
                <a:gd name="connsiteX26" fmla="*/ 4264769 w 5890489"/>
                <a:gd name="connsiteY26" fmla="*/ 516679 h 6578438"/>
                <a:gd name="connsiteX27" fmla="*/ 4226082 w 5890489"/>
                <a:gd name="connsiteY27" fmla="*/ 511253 h 6578438"/>
                <a:gd name="connsiteX28" fmla="*/ 4070934 w 5890489"/>
                <a:gd name="connsiteY28" fmla="*/ 494848 h 6578438"/>
                <a:gd name="connsiteX29" fmla="*/ 3915521 w 5890489"/>
                <a:gd name="connsiteY29" fmla="*/ 486065 h 6578438"/>
                <a:gd name="connsiteX30" fmla="*/ 3760241 w 5890489"/>
                <a:gd name="connsiteY30" fmla="*/ 484257 h 6578438"/>
                <a:gd name="connsiteX31" fmla="*/ 3682734 w 5890489"/>
                <a:gd name="connsiteY31" fmla="*/ 486581 h 6578438"/>
                <a:gd name="connsiteX32" fmla="*/ 3605491 w 5890489"/>
                <a:gd name="connsiteY32" fmla="*/ 488907 h 6578438"/>
                <a:gd name="connsiteX33" fmla="*/ 3527454 w 5890489"/>
                <a:gd name="connsiteY33" fmla="*/ 493169 h 6578438"/>
                <a:gd name="connsiteX34" fmla="*/ 3449151 w 5890489"/>
                <a:gd name="connsiteY34" fmla="*/ 498336 h 6578438"/>
                <a:gd name="connsiteX35" fmla="*/ 3410067 w 5890489"/>
                <a:gd name="connsiteY35" fmla="*/ 500532 h 6578438"/>
                <a:gd name="connsiteX36" fmla="*/ 3371246 w 5890489"/>
                <a:gd name="connsiteY36" fmla="*/ 504279 h 6578438"/>
                <a:gd name="connsiteX37" fmla="*/ 3293739 w 5890489"/>
                <a:gd name="connsiteY37" fmla="*/ 511512 h 6578438"/>
                <a:gd name="connsiteX38" fmla="*/ 2689445 w 5890489"/>
                <a:gd name="connsiteY38" fmla="*/ 610198 h 6578438"/>
                <a:gd name="connsiteX39" fmla="*/ 2117875 w 5890489"/>
                <a:gd name="connsiteY39" fmla="*/ 800335 h 6578438"/>
                <a:gd name="connsiteX40" fmla="*/ 1981276 w 5890489"/>
                <a:gd name="connsiteY40" fmla="*/ 865566 h 6578438"/>
                <a:gd name="connsiteX41" fmla="*/ 1847991 w 5890489"/>
                <a:gd name="connsiteY41" fmla="*/ 938676 h 6578438"/>
                <a:gd name="connsiteX42" fmla="*/ 1783069 w 5890489"/>
                <a:gd name="connsiteY42" fmla="*/ 978718 h 6578438"/>
                <a:gd name="connsiteX43" fmla="*/ 1750609 w 5890489"/>
                <a:gd name="connsiteY43" fmla="*/ 998869 h 6578438"/>
                <a:gd name="connsiteX44" fmla="*/ 1734312 w 5890489"/>
                <a:gd name="connsiteY44" fmla="*/ 1008945 h 6578438"/>
                <a:gd name="connsiteX45" fmla="*/ 1718547 w 5890489"/>
                <a:gd name="connsiteY45" fmla="*/ 1019924 h 6578438"/>
                <a:gd name="connsiteX46" fmla="*/ 1655481 w 5890489"/>
                <a:gd name="connsiteY46" fmla="*/ 1063582 h 6578438"/>
                <a:gd name="connsiteX47" fmla="*/ 1593077 w 5890489"/>
                <a:gd name="connsiteY47" fmla="*/ 1108664 h 6578438"/>
                <a:gd name="connsiteX48" fmla="*/ 1532263 w 5890489"/>
                <a:gd name="connsiteY48" fmla="*/ 1156197 h 6578438"/>
                <a:gd name="connsiteX49" fmla="*/ 1472509 w 5890489"/>
                <a:gd name="connsiteY49" fmla="*/ 1205152 h 6578438"/>
                <a:gd name="connsiteX50" fmla="*/ 1414212 w 5890489"/>
                <a:gd name="connsiteY50" fmla="*/ 1256175 h 6578438"/>
                <a:gd name="connsiteX51" fmla="*/ 1357242 w 5890489"/>
                <a:gd name="connsiteY51" fmla="*/ 1308359 h 6578438"/>
                <a:gd name="connsiteX52" fmla="*/ 1153072 w 5890489"/>
                <a:gd name="connsiteY52" fmla="*/ 1529498 h 6578438"/>
                <a:gd name="connsiteX53" fmla="*/ 1002694 w 5890489"/>
                <a:gd name="connsiteY53" fmla="*/ 1770658 h 6578438"/>
                <a:gd name="connsiteX54" fmla="*/ 974076 w 5890489"/>
                <a:gd name="connsiteY54" fmla="*/ 1835371 h 6578438"/>
                <a:gd name="connsiteX55" fmla="*/ 949564 w 5890489"/>
                <a:gd name="connsiteY55" fmla="*/ 1903573 h 6578438"/>
                <a:gd name="connsiteX56" fmla="*/ 927173 w 5890489"/>
                <a:gd name="connsiteY56" fmla="*/ 1974229 h 6578438"/>
                <a:gd name="connsiteX57" fmla="*/ 906107 w 5890489"/>
                <a:gd name="connsiteY57" fmla="*/ 2046952 h 6578438"/>
                <a:gd name="connsiteX58" fmla="*/ 751092 w 5890489"/>
                <a:gd name="connsiteY58" fmla="*/ 2676266 h 6578438"/>
                <a:gd name="connsiteX59" fmla="*/ 547189 w 5890489"/>
                <a:gd name="connsiteY59" fmla="*/ 3308422 h 6578438"/>
                <a:gd name="connsiteX60" fmla="*/ 441195 w 5890489"/>
                <a:gd name="connsiteY60" fmla="*/ 3866306 h 6578438"/>
                <a:gd name="connsiteX61" fmla="*/ 527182 w 5890489"/>
                <a:gd name="connsiteY61" fmla="*/ 4439174 h 6578438"/>
                <a:gd name="connsiteX62" fmla="*/ 775073 w 5890489"/>
                <a:gd name="connsiteY62" fmla="*/ 4987240 h 6578438"/>
                <a:gd name="connsiteX63" fmla="*/ 943206 w 5890489"/>
                <a:gd name="connsiteY63" fmla="*/ 5244933 h 6578438"/>
                <a:gd name="connsiteX64" fmla="*/ 1133728 w 5890489"/>
                <a:gd name="connsiteY64" fmla="*/ 5490356 h 6578438"/>
                <a:gd name="connsiteX65" fmla="*/ 1359626 w 5890489"/>
                <a:gd name="connsiteY65" fmla="*/ 5709815 h 6578438"/>
                <a:gd name="connsiteX66" fmla="*/ 1481254 w 5890489"/>
                <a:gd name="connsiteY66" fmla="*/ 5809146 h 6578438"/>
                <a:gd name="connsiteX67" fmla="*/ 1543260 w 5890489"/>
                <a:gd name="connsiteY67" fmla="*/ 5856940 h 6578438"/>
                <a:gd name="connsiteX68" fmla="*/ 1607518 w 5890489"/>
                <a:gd name="connsiteY68" fmla="*/ 5901374 h 6578438"/>
                <a:gd name="connsiteX69" fmla="*/ 2145566 w 5890489"/>
                <a:gd name="connsiteY69" fmla="*/ 6193814 h 6578438"/>
                <a:gd name="connsiteX70" fmla="*/ 2214991 w 5890489"/>
                <a:gd name="connsiteY70" fmla="*/ 6221844 h 6578438"/>
                <a:gd name="connsiteX71" fmla="*/ 2249307 w 5890489"/>
                <a:gd name="connsiteY71" fmla="*/ 6236182 h 6578438"/>
                <a:gd name="connsiteX72" fmla="*/ 2284285 w 5890489"/>
                <a:gd name="connsiteY72" fmla="*/ 6248711 h 6578438"/>
                <a:gd name="connsiteX73" fmla="*/ 2354241 w 5890489"/>
                <a:gd name="connsiteY73" fmla="*/ 6273124 h 6578438"/>
                <a:gd name="connsiteX74" fmla="*/ 2371597 w 5890489"/>
                <a:gd name="connsiteY74" fmla="*/ 6279324 h 6578438"/>
                <a:gd name="connsiteX75" fmla="*/ 2387894 w 5890489"/>
                <a:gd name="connsiteY75" fmla="*/ 6287719 h 6578438"/>
                <a:gd name="connsiteX76" fmla="*/ 2421414 w 5890489"/>
                <a:gd name="connsiteY76" fmla="*/ 6302186 h 6578438"/>
                <a:gd name="connsiteX77" fmla="*/ 2489117 w 5890489"/>
                <a:gd name="connsiteY77" fmla="*/ 6329441 h 6578438"/>
                <a:gd name="connsiteX78" fmla="*/ 2522902 w 5890489"/>
                <a:gd name="connsiteY78" fmla="*/ 6343134 h 6578438"/>
                <a:gd name="connsiteX79" fmla="*/ 2556953 w 5890489"/>
                <a:gd name="connsiteY79" fmla="*/ 6356051 h 6578438"/>
                <a:gd name="connsiteX80" fmla="*/ 2695009 w 5890489"/>
                <a:gd name="connsiteY80" fmla="*/ 6401905 h 6578438"/>
                <a:gd name="connsiteX81" fmla="*/ 3268035 w 5890489"/>
                <a:gd name="connsiteY81" fmla="*/ 6501238 h 6578438"/>
                <a:gd name="connsiteX82" fmla="*/ 3341038 w 5890489"/>
                <a:gd name="connsiteY82" fmla="*/ 6506145 h 6578438"/>
                <a:gd name="connsiteX83" fmla="*/ 3414703 w 5890489"/>
                <a:gd name="connsiteY83" fmla="*/ 6507050 h 6578438"/>
                <a:gd name="connsiteX84" fmla="*/ 3488237 w 5890489"/>
                <a:gd name="connsiteY84" fmla="*/ 6508212 h 6578438"/>
                <a:gd name="connsiteX85" fmla="*/ 3524142 w 5890489"/>
                <a:gd name="connsiteY85" fmla="*/ 6507955 h 6578438"/>
                <a:gd name="connsiteX86" fmla="*/ 3559252 w 5890489"/>
                <a:gd name="connsiteY86" fmla="*/ 6506921 h 6578438"/>
                <a:gd name="connsiteX87" fmla="*/ 3629207 w 5890489"/>
                <a:gd name="connsiteY87" fmla="*/ 6503045 h 6578438"/>
                <a:gd name="connsiteX88" fmla="*/ 3698633 w 5890489"/>
                <a:gd name="connsiteY88" fmla="*/ 6496845 h 6578438"/>
                <a:gd name="connsiteX89" fmla="*/ 3733213 w 5890489"/>
                <a:gd name="connsiteY89" fmla="*/ 6493357 h 6578438"/>
                <a:gd name="connsiteX90" fmla="*/ 3767529 w 5890489"/>
                <a:gd name="connsiteY90" fmla="*/ 6488707 h 6578438"/>
                <a:gd name="connsiteX91" fmla="*/ 3801845 w 5890489"/>
                <a:gd name="connsiteY91" fmla="*/ 6484057 h 6578438"/>
                <a:gd name="connsiteX92" fmla="*/ 3835895 w 5890489"/>
                <a:gd name="connsiteY92" fmla="*/ 6478116 h 6578438"/>
                <a:gd name="connsiteX93" fmla="*/ 4364801 w 5890489"/>
                <a:gd name="connsiteY93" fmla="*/ 6308517 h 6578438"/>
                <a:gd name="connsiteX94" fmla="*/ 4861379 w 5890489"/>
                <a:gd name="connsiteY94" fmla="*/ 6000576 h 6578438"/>
                <a:gd name="connsiteX95" fmla="*/ 5341263 w 5890489"/>
                <a:gd name="connsiteY95" fmla="*/ 5605834 h 6578438"/>
                <a:gd name="connsiteX96" fmla="*/ 5587301 w 5890489"/>
                <a:gd name="connsiteY96" fmla="*/ 5390379 h 6578438"/>
                <a:gd name="connsiteX97" fmla="*/ 5849105 w 5890489"/>
                <a:gd name="connsiteY97" fmla="*/ 5176344 h 6578438"/>
                <a:gd name="connsiteX98" fmla="*/ 5890489 w 5890489"/>
                <a:gd name="connsiteY98" fmla="*/ 5145260 h 6578438"/>
                <a:gd name="connsiteX99" fmla="*/ 5890489 w 5890489"/>
                <a:gd name="connsiteY99" fmla="*/ 5995323 h 6578438"/>
                <a:gd name="connsiteX100" fmla="*/ 5811477 w 5890489"/>
                <a:gd name="connsiteY100" fmla="*/ 6077819 h 6578438"/>
                <a:gd name="connsiteX101" fmla="*/ 5301384 w 5890489"/>
                <a:gd name="connsiteY101" fmla="*/ 6542958 h 6578438"/>
                <a:gd name="connsiteX102" fmla="*/ 5252008 w 5890489"/>
                <a:gd name="connsiteY102" fmla="*/ 6578438 h 6578438"/>
                <a:gd name="connsiteX103" fmla="*/ 1653730 w 5890489"/>
                <a:gd name="connsiteY103" fmla="*/ 6578438 h 6578438"/>
                <a:gd name="connsiteX104" fmla="*/ 1549768 w 5890489"/>
                <a:gd name="connsiteY104" fmla="*/ 6488821 h 6578438"/>
                <a:gd name="connsiteX105" fmla="*/ 1298282 w 5890489"/>
                <a:gd name="connsiteY105" fmla="*/ 6243932 h 6578438"/>
                <a:gd name="connsiteX106" fmla="*/ 1237999 w 5890489"/>
                <a:gd name="connsiteY106" fmla="*/ 6181671 h 6578438"/>
                <a:gd name="connsiteX107" fmla="*/ 1179967 w 5890489"/>
                <a:gd name="connsiteY107" fmla="*/ 6117862 h 6578438"/>
                <a:gd name="connsiteX108" fmla="*/ 1121936 w 5890489"/>
                <a:gd name="connsiteY108" fmla="*/ 6054569 h 6578438"/>
                <a:gd name="connsiteX109" fmla="*/ 1065628 w 5890489"/>
                <a:gd name="connsiteY109" fmla="*/ 5990243 h 6578438"/>
                <a:gd name="connsiteX110" fmla="*/ 954335 w 5890489"/>
                <a:gd name="connsiteY110" fmla="*/ 5861460 h 6578438"/>
                <a:gd name="connsiteX111" fmla="*/ 898953 w 5890489"/>
                <a:gd name="connsiteY111" fmla="*/ 5797393 h 6578438"/>
                <a:gd name="connsiteX112" fmla="*/ 842908 w 5890489"/>
                <a:gd name="connsiteY112" fmla="*/ 5733582 h 6578438"/>
                <a:gd name="connsiteX113" fmla="*/ 622442 w 5890489"/>
                <a:gd name="connsiteY113" fmla="*/ 5471884 h 6578438"/>
                <a:gd name="connsiteX114" fmla="*/ 425559 w 5890489"/>
                <a:gd name="connsiteY114" fmla="*/ 5190036 h 6578438"/>
                <a:gd name="connsiteX115" fmla="*/ 123877 w 5890489"/>
                <a:gd name="connsiteY115" fmla="*/ 4564210 h 6578438"/>
                <a:gd name="connsiteX116" fmla="*/ 130 w 5890489"/>
                <a:gd name="connsiteY116" fmla="*/ 3865530 h 6578438"/>
                <a:gd name="connsiteX117" fmla="*/ 30602 w 5890489"/>
                <a:gd name="connsiteY117" fmla="*/ 3505793 h 6578438"/>
                <a:gd name="connsiteX118" fmla="*/ 126924 w 5890489"/>
                <a:gd name="connsiteY118" fmla="*/ 3157164 h 6578438"/>
                <a:gd name="connsiteX119" fmla="*/ 334803 w 5890489"/>
                <a:gd name="connsiteY119" fmla="*/ 2560530 h 6578438"/>
                <a:gd name="connsiteX120" fmla="*/ 381176 w 5890489"/>
                <a:gd name="connsiteY120" fmla="*/ 2409144 h 6578438"/>
                <a:gd name="connsiteX121" fmla="*/ 425825 w 5890489"/>
                <a:gd name="connsiteY121" fmla="*/ 2255819 h 6578438"/>
                <a:gd name="connsiteX122" fmla="*/ 470210 w 5890489"/>
                <a:gd name="connsiteY122" fmla="*/ 2099523 h 6578438"/>
                <a:gd name="connsiteX123" fmla="*/ 492998 w 5890489"/>
                <a:gd name="connsiteY123" fmla="*/ 2020213 h 6578438"/>
                <a:gd name="connsiteX124" fmla="*/ 517509 w 5890489"/>
                <a:gd name="connsiteY124" fmla="*/ 1939224 h 6578438"/>
                <a:gd name="connsiteX125" fmla="*/ 544007 w 5890489"/>
                <a:gd name="connsiteY125" fmla="*/ 1857201 h 6578438"/>
                <a:gd name="connsiteX126" fmla="*/ 573288 w 5890489"/>
                <a:gd name="connsiteY126" fmla="*/ 1774274 h 6578438"/>
                <a:gd name="connsiteX127" fmla="*/ 606146 w 5890489"/>
                <a:gd name="connsiteY127" fmla="*/ 1690832 h 6578438"/>
                <a:gd name="connsiteX128" fmla="*/ 644569 w 5890489"/>
                <a:gd name="connsiteY128" fmla="*/ 1607775 h 6578438"/>
                <a:gd name="connsiteX129" fmla="*/ 837874 w 5890489"/>
                <a:gd name="connsiteY129" fmla="*/ 1297638 h 6578438"/>
                <a:gd name="connsiteX130" fmla="*/ 1069602 w 5890489"/>
                <a:gd name="connsiteY130" fmla="*/ 1032194 h 6578438"/>
                <a:gd name="connsiteX131" fmla="*/ 1130548 w 5890489"/>
                <a:gd name="connsiteY131" fmla="*/ 970839 h 6578438"/>
                <a:gd name="connsiteX132" fmla="*/ 1192024 w 5890489"/>
                <a:gd name="connsiteY132" fmla="*/ 910129 h 6578438"/>
                <a:gd name="connsiteX133" fmla="*/ 1255356 w 5890489"/>
                <a:gd name="connsiteY133" fmla="*/ 850841 h 6578438"/>
                <a:gd name="connsiteX134" fmla="*/ 1319614 w 5890489"/>
                <a:gd name="connsiteY134" fmla="*/ 792068 h 6578438"/>
                <a:gd name="connsiteX135" fmla="*/ 1385728 w 5890489"/>
                <a:gd name="connsiteY135" fmla="*/ 734975 h 6578438"/>
                <a:gd name="connsiteX136" fmla="*/ 1452768 w 5890489"/>
                <a:gd name="connsiteY136" fmla="*/ 678528 h 6578438"/>
                <a:gd name="connsiteX137" fmla="*/ 1469594 w 5890489"/>
                <a:gd name="connsiteY137" fmla="*/ 664449 h 6578438"/>
                <a:gd name="connsiteX138" fmla="*/ 1487083 w 5890489"/>
                <a:gd name="connsiteY138" fmla="*/ 651015 h 6578438"/>
                <a:gd name="connsiteX139" fmla="*/ 1522193 w 5890489"/>
                <a:gd name="connsiteY139" fmla="*/ 624277 h 6578438"/>
                <a:gd name="connsiteX140" fmla="*/ 1592415 w 5890489"/>
                <a:gd name="connsiteY140" fmla="*/ 570671 h 6578438"/>
                <a:gd name="connsiteX141" fmla="*/ 1738287 w 5890489"/>
                <a:gd name="connsiteY141" fmla="*/ 469402 h 6578438"/>
                <a:gd name="connsiteX142" fmla="*/ 1890918 w 5890489"/>
                <a:gd name="connsiteY142" fmla="*/ 376530 h 6578438"/>
                <a:gd name="connsiteX143" fmla="*/ 2555363 w 5890489"/>
                <a:gd name="connsiteY143" fmla="*/ 105274 h 6578438"/>
                <a:gd name="connsiteX144" fmla="*/ 3259291 w 5890489"/>
                <a:gd name="connsiteY144" fmla="*/ 3229 h 6578438"/>
                <a:gd name="connsiteX145" fmla="*/ 3347265 w 5890489"/>
                <a:gd name="connsiteY145" fmla="*/ 903 h 65784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</a:cxnLst>
              <a:rect l="l" t="t" r="r" b="b"/>
              <a:pathLst>
                <a:path w="5890489" h="6578438">
                  <a:moveTo>
                    <a:pt x="3391253" y="0"/>
                  </a:moveTo>
                  <a:lnTo>
                    <a:pt x="3434974" y="646"/>
                  </a:lnTo>
                  <a:lnTo>
                    <a:pt x="3522419" y="2712"/>
                  </a:lnTo>
                  <a:cubicBezTo>
                    <a:pt x="3551567" y="3488"/>
                    <a:pt x="3580451" y="3746"/>
                    <a:pt x="3610261" y="6458"/>
                  </a:cubicBezTo>
                  <a:cubicBezTo>
                    <a:pt x="3669353" y="10850"/>
                    <a:pt x="3728179" y="14337"/>
                    <a:pt x="3786872" y="20667"/>
                  </a:cubicBezTo>
                  <a:lnTo>
                    <a:pt x="3962291" y="43530"/>
                  </a:lnTo>
                  <a:lnTo>
                    <a:pt x="4135855" y="75176"/>
                  </a:lnTo>
                  <a:cubicBezTo>
                    <a:pt x="4193224" y="87836"/>
                    <a:pt x="4250328" y="101398"/>
                    <a:pt x="4307299" y="114315"/>
                  </a:cubicBezTo>
                  <a:cubicBezTo>
                    <a:pt x="4364139" y="128394"/>
                    <a:pt x="4420050" y="145575"/>
                    <a:pt x="4476358" y="160816"/>
                  </a:cubicBezTo>
                  <a:cubicBezTo>
                    <a:pt x="4504580" y="167921"/>
                    <a:pt x="4532138" y="177995"/>
                    <a:pt x="4559829" y="186779"/>
                  </a:cubicBezTo>
                  <a:lnTo>
                    <a:pt x="4642901" y="213648"/>
                  </a:lnTo>
                  <a:cubicBezTo>
                    <a:pt x="4863234" y="288307"/>
                    <a:pt x="5076414" y="379371"/>
                    <a:pt x="5280847" y="485936"/>
                  </a:cubicBezTo>
                  <a:cubicBezTo>
                    <a:pt x="5485018" y="592631"/>
                    <a:pt x="5681768" y="713145"/>
                    <a:pt x="5865400" y="851099"/>
                  </a:cubicBezTo>
                  <a:lnTo>
                    <a:pt x="5890489" y="870950"/>
                  </a:lnTo>
                  <a:lnTo>
                    <a:pt x="5890489" y="1321814"/>
                  </a:lnTo>
                  <a:lnTo>
                    <a:pt x="5887395" y="1318952"/>
                  </a:lnTo>
                  <a:lnTo>
                    <a:pt x="5830291" y="1265992"/>
                  </a:lnTo>
                  <a:lnTo>
                    <a:pt x="5815981" y="1252687"/>
                  </a:lnTo>
                  <a:lnTo>
                    <a:pt x="5801142" y="1240158"/>
                  </a:lnTo>
                  <a:lnTo>
                    <a:pt x="5771464" y="1214969"/>
                  </a:lnTo>
                  <a:cubicBezTo>
                    <a:pt x="5731849" y="1181385"/>
                    <a:pt x="5692897" y="1146896"/>
                    <a:pt x="5651030" y="1115767"/>
                  </a:cubicBezTo>
                  <a:cubicBezTo>
                    <a:pt x="5487534" y="986985"/>
                    <a:pt x="5311321" y="872542"/>
                    <a:pt x="5123183" y="780443"/>
                  </a:cubicBezTo>
                  <a:cubicBezTo>
                    <a:pt x="4935309" y="688087"/>
                    <a:pt x="4737102" y="616398"/>
                    <a:pt x="4533860" y="567701"/>
                  </a:cubicBezTo>
                  <a:lnTo>
                    <a:pt x="4457281" y="550780"/>
                  </a:lnTo>
                  <a:cubicBezTo>
                    <a:pt x="4431709" y="545484"/>
                    <a:pt x="4406536" y="538896"/>
                    <a:pt x="4380568" y="535279"/>
                  </a:cubicBezTo>
                  <a:lnTo>
                    <a:pt x="4303325" y="522879"/>
                  </a:lnTo>
                  <a:lnTo>
                    <a:pt x="4264769" y="516679"/>
                  </a:lnTo>
                  <a:cubicBezTo>
                    <a:pt x="4251918" y="514612"/>
                    <a:pt x="4239067" y="512415"/>
                    <a:pt x="4226082" y="511253"/>
                  </a:cubicBezTo>
                  <a:cubicBezTo>
                    <a:pt x="4174145" y="505829"/>
                    <a:pt x="4122606" y="499498"/>
                    <a:pt x="4070934" y="494848"/>
                  </a:cubicBezTo>
                  <a:lnTo>
                    <a:pt x="3915521" y="486065"/>
                  </a:lnTo>
                  <a:lnTo>
                    <a:pt x="3760241" y="484257"/>
                  </a:lnTo>
                  <a:cubicBezTo>
                    <a:pt x="3734405" y="483869"/>
                    <a:pt x="3708571" y="485936"/>
                    <a:pt x="3682734" y="486581"/>
                  </a:cubicBezTo>
                  <a:lnTo>
                    <a:pt x="3605491" y="488907"/>
                  </a:lnTo>
                  <a:cubicBezTo>
                    <a:pt x="3579921" y="489165"/>
                    <a:pt x="3553555" y="491490"/>
                    <a:pt x="3527454" y="493169"/>
                  </a:cubicBezTo>
                  <a:lnTo>
                    <a:pt x="3449151" y="498336"/>
                  </a:lnTo>
                  <a:lnTo>
                    <a:pt x="3410067" y="500532"/>
                  </a:lnTo>
                  <a:lnTo>
                    <a:pt x="3371246" y="504279"/>
                  </a:lnTo>
                  <a:cubicBezTo>
                    <a:pt x="3345410" y="506862"/>
                    <a:pt x="3319575" y="509315"/>
                    <a:pt x="3293739" y="511512"/>
                  </a:cubicBezTo>
                  <a:cubicBezTo>
                    <a:pt x="3087450" y="531662"/>
                    <a:pt x="2885531" y="563180"/>
                    <a:pt x="2689445" y="610198"/>
                  </a:cubicBezTo>
                  <a:cubicBezTo>
                    <a:pt x="2493357" y="657344"/>
                    <a:pt x="2302303" y="719088"/>
                    <a:pt x="2117875" y="800335"/>
                  </a:cubicBezTo>
                  <a:cubicBezTo>
                    <a:pt x="2072298" y="821648"/>
                    <a:pt x="2026854" y="843606"/>
                    <a:pt x="1981276" y="865566"/>
                  </a:cubicBezTo>
                  <a:cubicBezTo>
                    <a:pt x="1937025" y="889978"/>
                    <a:pt x="1891978" y="913229"/>
                    <a:pt x="1847991" y="938676"/>
                  </a:cubicBezTo>
                  <a:lnTo>
                    <a:pt x="1783069" y="978718"/>
                  </a:lnTo>
                  <a:lnTo>
                    <a:pt x="1750609" y="998869"/>
                  </a:lnTo>
                  <a:lnTo>
                    <a:pt x="1734312" y="1008945"/>
                  </a:lnTo>
                  <a:lnTo>
                    <a:pt x="1718547" y="1019924"/>
                  </a:lnTo>
                  <a:lnTo>
                    <a:pt x="1655481" y="1063582"/>
                  </a:lnTo>
                  <a:cubicBezTo>
                    <a:pt x="1634414" y="1078178"/>
                    <a:pt x="1612950" y="1092259"/>
                    <a:pt x="1593077" y="1108664"/>
                  </a:cubicBezTo>
                  <a:lnTo>
                    <a:pt x="1532263" y="1156197"/>
                  </a:lnTo>
                  <a:cubicBezTo>
                    <a:pt x="1511992" y="1172085"/>
                    <a:pt x="1491587" y="1187844"/>
                    <a:pt x="1472509" y="1205152"/>
                  </a:cubicBezTo>
                  <a:lnTo>
                    <a:pt x="1414212" y="1256175"/>
                  </a:lnTo>
                  <a:cubicBezTo>
                    <a:pt x="1395001" y="1273354"/>
                    <a:pt x="1375127" y="1290147"/>
                    <a:pt x="1357242" y="1308359"/>
                  </a:cubicBezTo>
                  <a:cubicBezTo>
                    <a:pt x="1283178" y="1379532"/>
                    <a:pt x="1212163" y="1452513"/>
                    <a:pt x="1153072" y="1529498"/>
                  </a:cubicBezTo>
                  <a:cubicBezTo>
                    <a:pt x="1090933" y="1605578"/>
                    <a:pt x="1043501" y="1685794"/>
                    <a:pt x="1002694" y="1770658"/>
                  </a:cubicBezTo>
                  <a:lnTo>
                    <a:pt x="974076" y="1835371"/>
                  </a:lnTo>
                  <a:lnTo>
                    <a:pt x="949564" y="1903573"/>
                  </a:lnTo>
                  <a:cubicBezTo>
                    <a:pt x="940820" y="1925661"/>
                    <a:pt x="934593" y="1950719"/>
                    <a:pt x="927173" y="1974229"/>
                  </a:cubicBezTo>
                  <a:cubicBezTo>
                    <a:pt x="920019" y="1998254"/>
                    <a:pt x="912468" y="2021504"/>
                    <a:pt x="906107" y="2046952"/>
                  </a:cubicBezTo>
                  <a:cubicBezTo>
                    <a:pt x="853906" y="2245614"/>
                    <a:pt x="809918" y="2463136"/>
                    <a:pt x="751092" y="2676266"/>
                  </a:cubicBezTo>
                  <a:cubicBezTo>
                    <a:pt x="693458" y="2889912"/>
                    <a:pt x="624166" y="3100976"/>
                    <a:pt x="547189" y="3308422"/>
                  </a:cubicBezTo>
                  <a:cubicBezTo>
                    <a:pt x="479617" y="3487580"/>
                    <a:pt x="444109" y="3675523"/>
                    <a:pt x="441195" y="3866306"/>
                  </a:cubicBezTo>
                  <a:cubicBezTo>
                    <a:pt x="438014" y="4057089"/>
                    <a:pt x="469282" y="4250456"/>
                    <a:pt x="527182" y="4439174"/>
                  </a:cubicBezTo>
                  <a:cubicBezTo>
                    <a:pt x="584815" y="4628278"/>
                    <a:pt x="671067" y="4811828"/>
                    <a:pt x="775073" y="4987240"/>
                  </a:cubicBezTo>
                  <a:cubicBezTo>
                    <a:pt x="827009" y="5075075"/>
                    <a:pt x="884246" y="5160327"/>
                    <a:pt x="943206" y="5244933"/>
                  </a:cubicBezTo>
                  <a:cubicBezTo>
                    <a:pt x="1002296" y="5329411"/>
                    <a:pt x="1064964" y="5412337"/>
                    <a:pt x="1133728" y="5490356"/>
                  </a:cubicBezTo>
                  <a:cubicBezTo>
                    <a:pt x="1203949" y="5567728"/>
                    <a:pt x="1279337" y="5642259"/>
                    <a:pt x="1359626" y="5709815"/>
                  </a:cubicBezTo>
                  <a:cubicBezTo>
                    <a:pt x="1398711" y="5744949"/>
                    <a:pt x="1439916" y="5777241"/>
                    <a:pt x="1481254" y="5809146"/>
                  </a:cubicBezTo>
                  <a:cubicBezTo>
                    <a:pt x="1501922" y="5825163"/>
                    <a:pt x="1522325" y="5841309"/>
                    <a:pt x="1543260" y="5856940"/>
                  </a:cubicBezTo>
                  <a:cubicBezTo>
                    <a:pt x="1564591" y="5871923"/>
                    <a:pt x="1585921" y="5886777"/>
                    <a:pt x="1607518" y="5901374"/>
                  </a:cubicBezTo>
                  <a:cubicBezTo>
                    <a:pt x="1778565" y="6019693"/>
                    <a:pt x="1961271" y="6115924"/>
                    <a:pt x="2145566" y="6193814"/>
                  </a:cubicBezTo>
                  <a:lnTo>
                    <a:pt x="2214991" y="6221844"/>
                  </a:lnTo>
                  <a:lnTo>
                    <a:pt x="2249307" y="6236182"/>
                  </a:lnTo>
                  <a:cubicBezTo>
                    <a:pt x="2260702" y="6241089"/>
                    <a:pt x="2272625" y="6244577"/>
                    <a:pt x="2284285" y="6248711"/>
                  </a:cubicBezTo>
                  <a:lnTo>
                    <a:pt x="2354241" y="6273124"/>
                  </a:lnTo>
                  <a:cubicBezTo>
                    <a:pt x="2360070" y="6275190"/>
                    <a:pt x="2365899" y="6277128"/>
                    <a:pt x="2371597" y="6279324"/>
                  </a:cubicBezTo>
                  <a:cubicBezTo>
                    <a:pt x="2377161" y="6281778"/>
                    <a:pt x="2382329" y="6285007"/>
                    <a:pt x="2387894" y="6287719"/>
                  </a:cubicBezTo>
                  <a:cubicBezTo>
                    <a:pt x="2398757" y="6293274"/>
                    <a:pt x="2410153" y="6297666"/>
                    <a:pt x="2421414" y="6302186"/>
                  </a:cubicBezTo>
                  <a:lnTo>
                    <a:pt x="2489117" y="6329441"/>
                  </a:lnTo>
                  <a:lnTo>
                    <a:pt x="2522902" y="6343134"/>
                  </a:lnTo>
                  <a:cubicBezTo>
                    <a:pt x="2534165" y="6347654"/>
                    <a:pt x="2545294" y="6352563"/>
                    <a:pt x="2556953" y="6356051"/>
                  </a:cubicBezTo>
                  <a:lnTo>
                    <a:pt x="2695009" y="6401905"/>
                  </a:lnTo>
                  <a:cubicBezTo>
                    <a:pt x="2880895" y="6457190"/>
                    <a:pt x="3073141" y="6489095"/>
                    <a:pt x="3268035" y="6501238"/>
                  </a:cubicBezTo>
                  <a:cubicBezTo>
                    <a:pt x="3292413" y="6502659"/>
                    <a:pt x="3316527" y="6505629"/>
                    <a:pt x="3341038" y="6506145"/>
                  </a:cubicBezTo>
                  <a:lnTo>
                    <a:pt x="3414703" y="6507050"/>
                  </a:lnTo>
                  <a:lnTo>
                    <a:pt x="3488237" y="6508212"/>
                  </a:lnTo>
                  <a:cubicBezTo>
                    <a:pt x="3500690" y="6508729"/>
                    <a:pt x="3512483" y="6508471"/>
                    <a:pt x="3524142" y="6507955"/>
                  </a:cubicBezTo>
                  <a:lnTo>
                    <a:pt x="3559252" y="6506921"/>
                  </a:lnTo>
                  <a:cubicBezTo>
                    <a:pt x="3582835" y="6506792"/>
                    <a:pt x="3605889" y="6504467"/>
                    <a:pt x="3629207" y="6503045"/>
                  </a:cubicBezTo>
                  <a:cubicBezTo>
                    <a:pt x="3652526" y="6502012"/>
                    <a:pt x="3675579" y="6499171"/>
                    <a:pt x="3698633" y="6496845"/>
                  </a:cubicBezTo>
                  <a:cubicBezTo>
                    <a:pt x="3710160" y="6495683"/>
                    <a:pt x="3721819" y="6494907"/>
                    <a:pt x="3733213" y="6493357"/>
                  </a:cubicBezTo>
                  <a:lnTo>
                    <a:pt x="3767529" y="6488707"/>
                  </a:lnTo>
                  <a:lnTo>
                    <a:pt x="3801845" y="6484057"/>
                  </a:lnTo>
                  <a:lnTo>
                    <a:pt x="3835895" y="6478116"/>
                  </a:lnTo>
                  <a:cubicBezTo>
                    <a:pt x="4017673" y="6446727"/>
                    <a:pt x="4194152" y="6390281"/>
                    <a:pt x="4364801" y="6308517"/>
                  </a:cubicBezTo>
                  <a:cubicBezTo>
                    <a:pt x="4535583" y="6227139"/>
                    <a:pt x="4700138" y="6120962"/>
                    <a:pt x="4861379" y="6000576"/>
                  </a:cubicBezTo>
                  <a:cubicBezTo>
                    <a:pt x="5022621" y="5879931"/>
                    <a:pt x="5180684" y="5745337"/>
                    <a:pt x="5341263" y="5605834"/>
                  </a:cubicBezTo>
                  <a:lnTo>
                    <a:pt x="5587301" y="5390379"/>
                  </a:lnTo>
                  <a:cubicBezTo>
                    <a:pt x="5674216" y="5315718"/>
                    <a:pt x="5761527" y="5244416"/>
                    <a:pt x="5849105" y="5176344"/>
                  </a:cubicBezTo>
                  <a:lnTo>
                    <a:pt x="5890489" y="5145260"/>
                  </a:lnTo>
                  <a:lnTo>
                    <a:pt x="5890489" y="5995323"/>
                  </a:lnTo>
                  <a:lnTo>
                    <a:pt x="5811477" y="6077819"/>
                  </a:lnTo>
                  <a:cubicBezTo>
                    <a:pt x="5654739" y="6238377"/>
                    <a:pt x="5487138" y="6396093"/>
                    <a:pt x="5301384" y="6542958"/>
                  </a:cubicBezTo>
                  <a:lnTo>
                    <a:pt x="5252008" y="6578438"/>
                  </a:lnTo>
                  <a:lnTo>
                    <a:pt x="1653730" y="6578438"/>
                  </a:lnTo>
                  <a:lnTo>
                    <a:pt x="1549768" y="6488821"/>
                  </a:lnTo>
                  <a:cubicBezTo>
                    <a:pt x="1461976" y="6409495"/>
                    <a:pt x="1378573" y="6327182"/>
                    <a:pt x="1298282" y="6243932"/>
                  </a:cubicBezTo>
                  <a:cubicBezTo>
                    <a:pt x="1278277" y="6223006"/>
                    <a:pt x="1258138" y="6202210"/>
                    <a:pt x="1237999" y="6181671"/>
                  </a:cubicBezTo>
                  <a:lnTo>
                    <a:pt x="1179967" y="6117862"/>
                  </a:lnTo>
                  <a:lnTo>
                    <a:pt x="1121936" y="6054569"/>
                  </a:lnTo>
                  <a:cubicBezTo>
                    <a:pt x="1102328" y="6033644"/>
                    <a:pt x="1084573" y="6011427"/>
                    <a:pt x="1065628" y="5990243"/>
                  </a:cubicBezTo>
                  <a:cubicBezTo>
                    <a:pt x="1028662" y="5947099"/>
                    <a:pt x="990239" y="5904991"/>
                    <a:pt x="954335" y="5861460"/>
                  </a:cubicBezTo>
                  <a:cubicBezTo>
                    <a:pt x="936050" y="5840018"/>
                    <a:pt x="917634" y="5818446"/>
                    <a:pt x="898953" y="5797393"/>
                  </a:cubicBezTo>
                  <a:cubicBezTo>
                    <a:pt x="880404" y="5776208"/>
                    <a:pt x="861325" y="5755412"/>
                    <a:pt x="842908" y="5733582"/>
                  </a:cubicBezTo>
                  <a:cubicBezTo>
                    <a:pt x="767919" y="5647942"/>
                    <a:pt x="693061" y="5561786"/>
                    <a:pt x="622442" y="5471884"/>
                  </a:cubicBezTo>
                  <a:cubicBezTo>
                    <a:pt x="551559" y="5382112"/>
                    <a:pt x="486639" y="5287430"/>
                    <a:pt x="425559" y="5190036"/>
                  </a:cubicBezTo>
                  <a:cubicBezTo>
                    <a:pt x="303668" y="4994990"/>
                    <a:pt x="200193" y="4786123"/>
                    <a:pt x="123877" y="4564210"/>
                  </a:cubicBezTo>
                  <a:cubicBezTo>
                    <a:pt x="47694" y="4342555"/>
                    <a:pt x="2249" y="4106045"/>
                    <a:pt x="130" y="3865530"/>
                  </a:cubicBezTo>
                  <a:cubicBezTo>
                    <a:pt x="-1328" y="3745403"/>
                    <a:pt x="9537" y="3624629"/>
                    <a:pt x="30602" y="3505793"/>
                  </a:cubicBezTo>
                  <a:cubicBezTo>
                    <a:pt x="51802" y="3386828"/>
                    <a:pt x="84659" y="3270059"/>
                    <a:pt x="126924" y="3157164"/>
                  </a:cubicBezTo>
                  <a:cubicBezTo>
                    <a:pt x="200457" y="2959276"/>
                    <a:pt x="271737" y="2761388"/>
                    <a:pt x="334803" y="2560530"/>
                  </a:cubicBezTo>
                  <a:lnTo>
                    <a:pt x="381176" y="2409144"/>
                  </a:lnTo>
                  <a:lnTo>
                    <a:pt x="425825" y="2255819"/>
                  </a:lnTo>
                  <a:lnTo>
                    <a:pt x="470210" y="2099523"/>
                  </a:lnTo>
                  <a:lnTo>
                    <a:pt x="492998" y="2020213"/>
                  </a:lnTo>
                  <a:lnTo>
                    <a:pt x="517509" y="1939224"/>
                  </a:lnTo>
                  <a:cubicBezTo>
                    <a:pt x="525061" y="1912485"/>
                    <a:pt x="534866" y="1884586"/>
                    <a:pt x="544007" y="1857201"/>
                  </a:cubicBezTo>
                  <a:cubicBezTo>
                    <a:pt x="553680" y="1829559"/>
                    <a:pt x="561496" y="1802304"/>
                    <a:pt x="573288" y="1774274"/>
                  </a:cubicBezTo>
                  <a:lnTo>
                    <a:pt x="606146" y="1690832"/>
                  </a:lnTo>
                  <a:cubicBezTo>
                    <a:pt x="618467" y="1663060"/>
                    <a:pt x="631716" y="1635417"/>
                    <a:pt x="644569" y="1607775"/>
                  </a:cubicBezTo>
                  <a:cubicBezTo>
                    <a:pt x="698625" y="1498368"/>
                    <a:pt x="763413" y="1391287"/>
                    <a:pt x="837874" y="1297638"/>
                  </a:cubicBezTo>
                  <a:cubicBezTo>
                    <a:pt x="910348" y="1201278"/>
                    <a:pt x="990107" y="1115897"/>
                    <a:pt x="1069602" y="1032194"/>
                  </a:cubicBezTo>
                  <a:cubicBezTo>
                    <a:pt x="1089079" y="1010624"/>
                    <a:pt x="1110012" y="990990"/>
                    <a:pt x="1130548" y="970839"/>
                  </a:cubicBezTo>
                  <a:lnTo>
                    <a:pt x="1192024" y="910129"/>
                  </a:lnTo>
                  <a:cubicBezTo>
                    <a:pt x="1212031" y="889462"/>
                    <a:pt x="1234024" y="870475"/>
                    <a:pt x="1255356" y="850841"/>
                  </a:cubicBezTo>
                  <a:lnTo>
                    <a:pt x="1319614" y="792068"/>
                  </a:lnTo>
                  <a:cubicBezTo>
                    <a:pt x="1340680" y="772176"/>
                    <a:pt x="1363469" y="753834"/>
                    <a:pt x="1385728" y="734975"/>
                  </a:cubicBezTo>
                  <a:lnTo>
                    <a:pt x="1452768" y="678528"/>
                  </a:lnTo>
                  <a:lnTo>
                    <a:pt x="1469594" y="664449"/>
                  </a:lnTo>
                  <a:lnTo>
                    <a:pt x="1487083" y="651015"/>
                  </a:lnTo>
                  <a:lnTo>
                    <a:pt x="1522193" y="624277"/>
                  </a:lnTo>
                  <a:lnTo>
                    <a:pt x="1592415" y="570671"/>
                  </a:lnTo>
                  <a:cubicBezTo>
                    <a:pt x="1640110" y="535925"/>
                    <a:pt x="1689531" y="503245"/>
                    <a:pt x="1738287" y="469402"/>
                  </a:cubicBezTo>
                  <a:cubicBezTo>
                    <a:pt x="1788634" y="438015"/>
                    <a:pt x="1839643" y="407013"/>
                    <a:pt x="1890918" y="376530"/>
                  </a:cubicBezTo>
                  <a:cubicBezTo>
                    <a:pt x="2098400" y="258209"/>
                    <a:pt x="2323503" y="166241"/>
                    <a:pt x="2555363" y="105274"/>
                  </a:cubicBezTo>
                  <a:cubicBezTo>
                    <a:pt x="2787223" y="44047"/>
                    <a:pt x="3024516" y="12013"/>
                    <a:pt x="3259291" y="3229"/>
                  </a:cubicBezTo>
                  <a:lnTo>
                    <a:pt x="3347265" y="903"/>
                  </a:ln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ACA5348F-9FF6-485F-898D-1BED7EC727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95999" y="52997"/>
              <a:ext cx="6093363" cy="6805004"/>
            </a:xfrm>
            <a:custGeom>
              <a:avLst/>
              <a:gdLst>
                <a:gd name="connsiteX0" fmla="*/ 3517682 w 5890491"/>
                <a:gd name="connsiteY0" fmla="*/ 0 h 6578439"/>
                <a:gd name="connsiteX1" fmla="*/ 5849513 w 5890491"/>
                <a:gd name="connsiteY1" fmla="*/ 841730 h 6578439"/>
                <a:gd name="connsiteX2" fmla="*/ 5890491 w 5890491"/>
                <a:gd name="connsiteY2" fmla="*/ 879061 h 6578439"/>
                <a:gd name="connsiteX3" fmla="*/ 5890491 w 5890491"/>
                <a:gd name="connsiteY3" fmla="*/ 2034114 h 6578439"/>
                <a:gd name="connsiteX4" fmla="*/ 5757065 w 5890491"/>
                <a:gd name="connsiteY4" fmla="*/ 1854938 h 6578439"/>
                <a:gd name="connsiteX5" fmla="*/ 5564060 w 5890491"/>
                <a:gd name="connsiteY5" fmla="*/ 1642182 h 6578439"/>
                <a:gd name="connsiteX6" fmla="*/ 3517551 w 5890491"/>
                <a:gd name="connsiteY6" fmla="*/ 790012 h 6578439"/>
                <a:gd name="connsiteX7" fmla="*/ 1611552 w 5890491"/>
                <a:gd name="connsiteY7" fmla="*/ 1543282 h 6578439"/>
                <a:gd name="connsiteX8" fmla="*/ 1340656 w 5890491"/>
                <a:gd name="connsiteY8" fmla="*/ 1897925 h 6578439"/>
                <a:gd name="connsiteX9" fmla="*/ 1201705 w 5890491"/>
                <a:gd name="connsiteY9" fmla="*/ 2361213 h 6578439"/>
                <a:gd name="connsiteX10" fmla="*/ 852705 w 5890491"/>
                <a:gd name="connsiteY10" fmla="*/ 3529176 h 6578439"/>
                <a:gd name="connsiteX11" fmla="*/ 863863 w 5890491"/>
                <a:gd name="connsiteY11" fmla="*/ 4437051 h 6578439"/>
                <a:gd name="connsiteX12" fmla="*/ 1413569 w 5890491"/>
                <a:gd name="connsiteY12" fmla="*/ 5357174 h 6578439"/>
                <a:gd name="connsiteX13" fmla="*/ 2339129 w 5890491"/>
                <a:gd name="connsiteY13" fmla="*/ 6143367 h 6578439"/>
                <a:gd name="connsiteX14" fmla="*/ 3439449 w 5890491"/>
                <a:gd name="connsiteY14" fmla="*/ 6420049 h 6578439"/>
                <a:gd name="connsiteX15" fmla="*/ 5251388 w 5890491"/>
                <a:gd name="connsiteY15" fmla="*/ 5349009 h 6578439"/>
                <a:gd name="connsiteX16" fmla="*/ 5657731 w 5890491"/>
                <a:gd name="connsiteY16" fmla="*/ 4959205 h 6578439"/>
                <a:gd name="connsiteX17" fmla="*/ 5836127 w 5890491"/>
                <a:gd name="connsiteY17" fmla="*/ 4792052 h 6578439"/>
                <a:gd name="connsiteX18" fmla="*/ 5890491 w 5890491"/>
                <a:gd name="connsiteY18" fmla="*/ 4738662 h 6578439"/>
                <a:gd name="connsiteX19" fmla="*/ 5890491 w 5890491"/>
                <a:gd name="connsiteY19" fmla="*/ 5821964 h 6578439"/>
                <a:gd name="connsiteX20" fmla="*/ 5802001 w 5890491"/>
                <a:gd name="connsiteY20" fmla="*/ 5907904 h 6578439"/>
                <a:gd name="connsiteX21" fmla="*/ 5294358 w 5890491"/>
                <a:gd name="connsiteY21" fmla="*/ 6397505 h 6578439"/>
                <a:gd name="connsiteX22" fmla="*/ 5077178 w 5890491"/>
                <a:gd name="connsiteY22" fmla="*/ 6578439 h 6578439"/>
                <a:gd name="connsiteX23" fmla="*/ 1567290 w 5890491"/>
                <a:gd name="connsiteY23" fmla="*/ 6578439 h 6578439"/>
                <a:gd name="connsiteX24" fmla="*/ 1508588 w 5890491"/>
                <a:gd name="connsiteY24" fmla="*/ 6535186 h 6578439"/>
                <a:gd name="connsiteX25" fmla="*/ 826498 w 5890491"/>
                <a:gd name="connsiteY25" fmla="*/ 5876034 h 6578439"/>
                <a:gd name="connsiteX26" fmla="*/ 122403 w 5890491"/>
                <a:gd name="connsiteY26" fmla="*/ 3255655 h 6578439"/>
                <a:gd name="connsiteX27" fmla="*/ 1061197 w 5890491"/>
                <a:gd name="connsiteY27" fmla="*/ 984650 h 6578439"/>
                <a:gd name="connsiteX28" fmla="*/ 3517682 w 5890491"/>
                <a:gd name="connsiteY28" fmla="*/ 0 h 65784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5890491" h="6578439">
                  <a:moveTo>
                    <a:pt x="3517682" y="0"/>
                  </a:moveTo>
                  <a:cubicBezTo>
                    <a:pt x="4402017" y="0"/>
                    <a:pt x="5213742" y="315483"/>
                    <a:pt x="5849513" y="841730"/>
                  </a:cubicBezTo>
                  <a:lnTo>
                    <a:pt x="5890491" y="879061"/>
                  </a:lnTo>
                  <a:lnTo>
                    <a:pt x="5890491" y="2034114"/>
                  </a:lnTo>
                  <a:lnTo>
                    <a:pt x="5757065" y="1854938"/>
                  </a:lnTo>
                  <a:cubicBezTo>
                    <a:pt x="5696443" y="1781264"/>
                    <a:pt x="5632076" y="1710299"/>
                    <a:pt x="5564060" y="1642182"/>
                  </a:cubicBezTo>
                  <a:cubicBezTo>
                    <a:pt x="5015393" y="1092636"/>
                    <a:pt x="4288592" y="790012"/>
                    <a:pt x="3517551" y="790012"/>
                  </a:cubicBezTo>
                  <a:cubicBezTo>
                    <a:pt x="2701750" y="790012"/>
                    <a:pt x="2131676" y="1015335"/>
                    <a:pt x="1611552" y="1543282"/>
                  </a:cubicBezTo>
                  <a:cubicBezTo>
                    <a:pt x="1435754" y="1721722"/>
                    <a:pt x="1375945" y="1822729"/>
                    <a:pt x="1340656" y="1897925"/>
                  </a:cubicBezTo>
                  <a:cubicBezTo>
                    <a:pt x="1289148" y="2007623"/>
                    <a:pt x="1252432" y="2155907"/>
                    <a:pt x="1201705" y="2361213"/>
                  </a:cubicBezTo>
                  <a:cubicBezTo>
                    <a:pt x="1133721" y="2635919"/>
                    <a:pt x="1040568" y="3012290"/>
                    <a:pt x="852705" y="3529176"/>
                  </a:cubicBezTo>
                  <a:cubicBezTo>
                    <a:pt x="749952" y="3811784"/>
                    <a:pt x="753584" y="4108747"/>
                    <a:pt x="863863" y="4437051"/>
                  </a:cubicBezTo>
                  <a:cubicBezTo>
                    <a:pt x="964800" y="4737438"/>
                    <a:pt x="1154869" y="5055603"/>
                    <a:pt x="1413569" y="5357174"/>
                  </a:cubicBezTo>
                  <a:cubicBezTo>
                    <a:pt x="1718326" y="5712343"/>
                    <a:pt x="2021008" y="5969404"/>
                    <a:pt x="2339129" y="6143367"/>
                  </a:cubicBezTo>
                  <a:cubicBezTo>
                    <a:pt x="2679565" y="6329577"/>
                    <a:pt x="3039591" y="6420049"/>
                    <a:pt x="3439449" y="6420049"/>
                  </a:cubicBezTo>
                  <a:cubicBezTo>
                    <a:pt x="4142246" y="6420049"/>
                    <a:pt x="4633828" y="5976251"/>
                    <a:pt x="5251388" y="5349009"/>
                  </a:cubicBezTo>
                  <a:cubicBezTo>
                    <a:pt x="5389949" y="5208364"/>
                    <a:pt x="5526047" y="5081677"/>
                    <a:pt x="5657731" y="4959205"/>
                  </a:cubicBezTo>
                  <a:cubicBezTo>
                    <a:pt x="5719520" y="4901722"/>
                    <a:pt x="5779200" y="4846206"/>
                    <a:pt x="5836127" y="4792052"/>
                  </a:cubicBezTo>
                  <a:lnTo>
                    <a:pt x="5890491" y="4738662"/>
                  </a:lnTo>
                  <a:lnTo>
                    <a:pt x="5890491" y="5821964"/>
                  </a:lnTo>
                  <a:lnTo>
                    <a:pt x="5802001" y="5907904"/>
                  </a:lnTo>
                  <a:cubicBezTo>
                    <a:pt x="5634962" y="6077456"/>
                    <a:pt x="5467509" y="6243625"/>
                    <a:pt x="5294358" y="6397505"/>
                  </a:cubicBezTo>
                  <a:lnTo>
                    <a:pt x="5077178" y="6578439"/>
                  </a:lnTo>
                  <a:lnTo>
                    <a:pt x="1567290" y="6578439"/>
                  </a:lnTo>
                  <a:lnTo>
                    <a:pt x="1508588" y="6535186"/>
                  </a:lnTo>
                  <a:cubicBezTo>
                    <a:pt x="1263991" y="6345442"/>
                    <a:pt x="1038054" y="6122666"/>
                    <a:pt x="826498" y="5876034"/>
                  </a:cubicBezTo>
                  <a:cubicBezTo>
                    <a:pt x="261613" y="5217713"/>
                    <a:pt x="-239182" y="4250314"/>
                    <a:pt x="122403" y="3255655"/>
                  </a:cubicBezTo>
                  <a:cubicBezTo>
                    <a:pt x="607497" y="1921629"/>
                    <a:pt x="393040" y="1662857"/>
                    <a:pt x="1061197" y="984650"/>
                  </a:cubicBezTo>
                  <a:cubicBezTo>
                    <a:pt x="1729484" y="306444"/>
                    <a:pt x="2498060" y="0"/>
                    <a:pt x="3517682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33B89F41-1D91-447A-88C5-8A917809FE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96000" y="52997"/>
              <a:ext cx="6093362" cy="6805004"/>
            </a:xfrm>
            <a:custGeom>
              <a:avLst/>
              <a:gdLst>
                <a:gd name="connsiteX0" fmla="*/ 5890490 w 5890490"/>
                <a:gd name="connsiteY0" fmla="*/ 5389037 h 6578439"/>
                <a:gd name="connsiteX1" fmla="*/ 5890490 w 5890490"/>
                <a:gd name="connsiteY1" fmla="*/ 5855587 h 6578439"/>
                <a:gd name="connsiteX2" fmla="*/ 5784593 w 5890490"/>
                <a:gd name="connsiteY2" fmla="*/ 5962054 h 6578439"/>
                <a:gd name="connsiteX3" fmla="*/ 5663414 w 5890490"/>
                <a:gd name="connsiteY3" fmla="*/ 6082564 h 6578439"/>
                <a:gd name="connsiteX4" fmla="*/ 5147099 w 5890490"/>
                <a:gd name="connsiteY4" fmla="*/ 6547726 h 6578439"/>
                <a:gd name="connsiteX5" fmla="*/ 5105015 w 5890490"/>
                <a:gd name="connsiteY5" fmla="*/ 6578439 h 6578439"/>
                <a:gd name="connsiteX6" fmla="*/ 4385601 w 5890490"/>
                <a:gd name="connsiteY6" fmla="*/ 6578439 h 6578439"/>
                <a:gd name="connsiteX7" fmla="*/ 4507252 w 5890490"/>
                <a:gd name="connsiteY7" fmla="*/ 6515968 h 6578439"/>
                <a:gd name="connsiteX8" fmla="*/ 4909330 w 5890490"/>
                <a:gd name="connsiteY8" fmla="*/ 6253453 h 6578439"/>
                <a:gd name="connsiteX9" fmla="*/ 5411374 w 5890490"/>
                <a:gd name="connsiteY9" fmla="*/ 5828544 h 6578439"/>
                <a:gd name="connsiteX10" fmla="*/ 5533570 w 5890490"/>
                <a:gd name="connsiteY10" fmla="*/ 5714534 h 6578439"/>
                <a:gd name="connsiteX11" fmla="*/ 5657425 w 5890490"/>
                <a:gd name="connsiteY11" fmla="*/ 5597650 h 6578439"/>
                <a:gd name="connsiteX12" fmla="*/ 3336813 w 5890490"/>
                <a:gd name="connsiteY12" fmla="*/ 499 h 6578439"/>
                <a:gd name="connsiteX13" fmla="*/ 3513674 w 5890490"/>
                <a:gd name="connsiteY13" fmla="*/ 1202 h 6578439"/>
                <a:gd name="connsiteX14" fmla="*/ 3602743 w 5890490"/>
                <a:gd name="connsiteY14" fmla="*/ 4827 h 6578439"/>
                <a:gd name="connsiteX15" fmla="*/ 3647213 w 5890490"/>
                <a:gd name="connsiteY15" fmla="*/ 6703 h 6578439"/>
                <a:gd name="connsiteX16" fmla="*/ 3691684 w 5890490"/>
                <a:gd name="connsiteY16" fmla="*/ 9453 h 6578439"/>
                <a:gd name="connsiteX17" fmla="*/ 3868927 w 5890490"/>
                <a:gd name="connsiteY17" fmla="*/ 27080 h 6578439"/>
                <a:gd name="connsiteX18" fmla="*/ 5200872 w 5890490"/>
                <a:gd name="connsiteY18" fmla="*/ 472240 h 6578439"/>
                <a:gd name="connsiteX19" fmla="*/ 5772711 w 5890490"/>
                <a:gd name="connsiteY19" fmla="*/ 866334 h 6578439"/>
                <a:gd name="connsiteX20" fmla="*/ 5890490 w 5890490"/>
                <a:gd name="connsiteY20" fmla="*/ 972426 h 6578439"/>
                <a:gd name="connsiteX21" fmla="*/ 5890490 w 5890490"/>
                <a:gd name="connsiteY21" fmla="*/ 1158576 h 6578439"/>
                <a:gd name="connsiteX22" fmla="*/ 5676045 w 5890490"/>
                <a:gd name="connsiteY22" fmla="*/ 986969 h 6578439"/>
                <a:gd name="connsiteX23" fmla="*/ 5103776 w 5890490"/>
                <a:gd name="connsiteY23" fmla="*/ 655879 h 6578439"/>
                <a:gd name="connsiteX24" fmla="*/ 4482465 w 5890490"/>
                <a:gd name="connsiteY24" fmla="*/ 440363 h 6578439"/>
                <a:gd name="connsiteX25" fmla="*/ 4402444 w 5890490"/>
                <a:gd name="connsiteY25" fmla="*/ 422111 h 6578439"/>
                <a:gd name="connsiteX26" fmla="*/ 4322423 w 5890490"/>
                <a:gd name="connsiteY26" fmla="*/ 404610 h 6578439"/>
                <a:gd name="connsiteX27" fmla="*/ 4241892 w 5890490"/>
                <a:gd name="connsiteY27" fmla="*/ 389858 h 6578439"/>
                <a:gd name="connsiteX28" fmla="*/ 4201627 w 5890490"/>
                <a:gd name="connsiteY28" fmla="*/ 382483 h 6578439"/>
                <a:gd name="connsiteX29" fmla="*/ 4161234 w 5890490"/>
                <a:gd name="connsiteY29" fmla="*/ 375857 h 6578439"/>
                <a:gd name="connsiteX30" fmla="*/ 3999280 w 5890490"/>
                <a:gd name="connsiteY30" fmla="*/ 353606 h 6578439"/>
                <a:gd name="connsiteX31" fmla="*/ 3836817 w 5890490"/>
                <a:gd name="connsiteY31" fmla="*/ 338480 h 6578439"/>
                <a:gd name="connsiteX32" fmla="*/ 3673972 w 5890490"/>
                <a:gd name="connsiteY32" fmla="*/ 330604 h 6578439"/>
                <a:gd name="connsiteX33" fmla="*/ 3511126 w 5890490"/>
                <a:gd name="connsiteY33" fmla="*/ 328978 h 6578439"/>
                <a:gd name="connsiteX34" fmla="*/ 3183142 w 5890490"/>
                <a:gd name="connsiteY34" fmla="*/ 342854 h 6578439"/>
                <a:gd name="connsiteX35" fmla="*/ 2541444 w 5890490"/>
                <a:gd name="connsiteY35" fmla="*/ 439988 h 6578439"/>
                <a:gd name="connsiteX36" fmla="*/ 1933895 w 5890490"/>
                <a:gd name="connsiteY36" fmla="*/ 650505 h 6578439"/>
                <a:gd name="connsiteX37" fmla="*/ 1378079 w 5890490"/>
                <a:gd name="connsiteY37" fmla="*/ 983905 h 6578439"/>
                <a:gd name="connsiteX38" fmla="*/ 1312967 w 5890490"/>
                <a:gd name="connsiteY38" fmla="*/ 1033660 h 6578439"/>
                <a:gd name="connsiteX39" fmla="*/ 1248364 w 5890490"/>
                <a:gd name="connsiteY39" fmla="*/ 1084413 h 6578439"/>
                <a:gd name="connsiteX40" fmla="*/ 1185163 w 5890490"/>
                <a:gd name="connsiteY40" fmla="*/ 1137168 h 6578439"/>
                <a:gd name="connsiteX41" fmla="*/ 1122852 w 5890490"/>
                <a:gd name="connsiteY41" fmla="*/ 1190922 h 6578439"/>
                <a:gd name="connsiteX42" fmla="*/ 892092 w 5890490"/>
                <a:gd name="connsiteY42" fmla="*/ 1421440 h 6578439"/>
                <a:gd name="connsiteX43" fmla="*/ 707202 w 5890490"/>
                <a:gd name="connsiteY43" fmla="*/ 1684212 h 6578439"/>
                <a:gd name="connsiteX44" fmla="*/ 670121 w 5890490"/>
                <a:gd name="connsiteY44" fmla="*/ 1756093 h 6578439"/>
                <a:gd name="connsiteX45" fmla="*/ 637630 w 5890490"/>
                <a:gd name="connsiteY45" fmla="*/ 1830724 h 6578439"/>
                <a:gd name="connsiteX46" fmla="*/ 607685 w 5890490"/>
                <a:gd name="connsiteY46" fmla="*/ 1907105 h 6578439"/>
                <a:gd name="connsiteX47" fmla="*/ 580034 w 5890490"/>
                <a:gd name="connsiteY47" fmla="*/ 1984986 h 6578439"/>
                <a:gd name="connsiteX48" fmla="*/ 481919 w 5890490"/>
                <a:gd name="connsiteY48" fmla="*/ 2304386 h 6578439"/>
                <a:gd name="connsiteX49" fmla="*/ 433881 w 5890490"/>
                <a:gd name="connsiteY49" fmla="*/ 2465399 h 6578439"/>
                <a:gd name="connsiteX50" fmla="*/ 384442 w 5890490"/>
                <a:gd name="connsiteY50" fmla="*/ 2626163 h 6578439"/>
                <a:gd name="connsiteX51" fmla="*/ 166039 w 5890490"/>
                <a:gd name="connsiteY51" fmla="*/ 3261338 h 6578439"/>
                <a:gd name="connsiteX52" fmla="*/ 56202 w 5890490"/>
                <a:gd name="connsiteY52" fmla="*/ 3910265 h 6578439"/>
                <a:gd name="connsiteX53" fmla="*/ 93664 w 5890490"/>
                <a:gd name="connsiteY53" fmla="*/ 4237292 h 6578439"/>
                <a:gd name="connsiteX54" fmla="*/ 111758 w 5890490"/>
                <a:gd name="connsiteY54" fmla="*/ 4317548 h 6578439"/>
                <a:gd name="connsiteX55" fmla="*/ 133038 w 5890490"/>
                <a:gd name="connsiteY55" fmla="*/ 4397054 h 6578439"/>
                <a:gd name="connsiteX56" fmla="*/ 157757 w 5890490"/>
                <a:gd name="connsiteY56" fmla="*/ 4475560 h 6578439"/>
                <a:gd name="connsiteX57" fmla="*/ 185153 w 5890490"/>
                <a:gd name="connsiteY57" fmla="*/ 4553066 h 6578439"/>
                <a:gd name="connsiteX58" fmla="*/ 493642 w 5890490"/>
                <a:gd name="connsiteY58" fmla="*/ 5132239 h 6578439"/>
                <a:gd name="connsiteX59" fmla="*/ 914391 w 5890490"/>
                <a:gd name="connsiteY59" fmla="*/ 5636528 h 6578439"/>
                <a:gd name="connsiteX60" fmla="*/ 1402034 w 5890490"/>
                <a:gd name="connsiteY60" fmla="*/ 6076188 h 6578439"/>
                <a:gd name="connsiteX61" fmla="*/ 1664397 w 5890490"/>
                <a:gd name="connsiteY61" fmla="*/ 6267079 h 6578439"/>
                <a:gd name="connsiteX62" fmla="*/ 1938992 w 5890490"/>
                <a:gd name="connsiteY62" fmla="*/ 6434343 h 6578439"/>
                <a:gd name="connsiteX63" fmla="*/ 2225931 w 5890490"/>
                <a:gd name="connsiteY63" fmla="*/ 6574322 h 6578439"/>
                <a:gd name="connsiteX64" fmla="*/ 2236328 w 5890490"/>
                <a:gd name="connsiteY64" fmla="*/ 6578439 h 6578439"/>
                <a:gd name="connsiteX65" fmla="*/ 1504665 w 5890490"/>
                <a:gd name="connsiteY65" fmla="*/ 6578439 h 6578439"/>
                <a:gd name="connsiteX66" fmla="*/ 1456827 w 5890490"/>
                <a:gd name="connsiteY66" fmla="*/ 6543476 h 6578439"/>
                <a:gd name="connsiteX67" fmla="*/ 1188475 w 5890490"/>
                <a:gd name="connsiteY67" fmla="*/ 6314083 h 6578439"/>
                <a:gd name="connsiteX68" fmla="*/ 721728 w 5890490"/>
                <a:gd name="connsiteY68" fmla="*/ 5798666 h 6578439"/>
                <a:gd name="connsiteX69" fmla="*/ 344175 w 5890490"/>
                <a:gd name="connsiteY69" fmla="*/ 5219495 h 6578439"/>
                <a:gd name="connsiteX70" fmla="*/ 87293 w 5890490"/>
                <a:gd name="connsiteY70" fmla="*/ 4583569 h 6578439"/>
                <a:gd name="connsiteX71" fmla="*/ 65886 w 5890490"/>
                <a:gd name="connsiteY71" fmla="*/ 4500813 h 6578439"/>
                <a:gd name="connsiteX72" fmla="*/ 47409 w 5890490"/>
                <a:gd name="connsiteY72" fmla="*/ 4417431 h 6578439"/>
                <a:gd name="connsiteX73" fmla="*/ 39000 w 5890490"/>
                <a:gd name="connsiteY73" fmla="*/ 4375677 h 6578439"/>
                <a:gd name="connsiteX74" fmla="*/ 31610 w 5890490"/>
                <a:gd name="connsiteY74" fmla="*/ 4333674 h 6578439"/>
                <a:gd name="connsiteX75" fmla="*/ 18868 w 5890490"/>
                <a:gd name="connsiteY75" fmla="*/ 4249417 h 6578439"/>
                <a:gd name="connsiteX76" fmla="*/ 646 w 5890490"/>
                <a:gd name="connsiteY76" fmla="*/ 3910265 h 6578439"/>
                <a:gd name="connsiteX77" fmla="*/ 130234 w 5890490"/>
                <a:gd name="connsiteY77" fmla="*/ 3248337 h 6578439"/>
                <a:gd name="connsiteX78" fmla="*/ 335383 w 5890490"/>
                <a:gd name="connsiteY78" fmla="*/ 2611911 h 6578439"/>
                <a:gd name="connsiteX79" fmla="*/ 487272 w 5890490"/>
                <a:gd name="connsiteY79" fmla="*/ 1958609 h 6578439"/>
                <a:gd name="connsiteX80" fmla="*/ 508550 w 5890490"/>
                <a:gd name="connsiteY80" fmla="*/ 1876227 h 6578439"/>
                <a:gd name="connsiteX81" fmla="*/ 531742 w 5890490"/>
                <a:gd name="connsiteY81" fmla="*/ 1793721 h 6578439"/>
                <a:gd name="connsiteX82" fmla="*/ 558245 w 5890490"/>
                <a:gd name="connsiteY82" fmla="*/ 1711465 h 6578439"/>
                <a:gd name="connsiteX83" fmla="*/ 590100 w 5890490"/>
                <a:gd name="connsiteY83" fmla="*/ 1630332 h 6578439"/>
                <a:gd name="connsiteX84" fmla="*/ 758680 w 5890490"/>
                <a:gd name="connsiteY84" fmla="*/ 1322433 h 6578439"/>
                <a:gd name="connsiteX85" fmla="*/ 976317 w 5890490"/>
                <a:gd name="connsiteY85" fmla="*/ 1049286 h 6578439"/>
                <a:gd name="connsiteX86" fmla="*/ 1035314 w 5890490"/>
                <a:gd name="connsiteY86" fmla="*/ 985406 h 6578439"/>
                <a:gd name="connsiteX87" fmla="*/ 1095329 w 5890490"/>
                <a:gd name="connsiteY87" fmla="*/ 922526 h 6578439"/>
                <a:gd name="connsiteX88" fmla="*/ 1157384 w 5890490"/>
                <a:gd name="connsiteY88" fmla="*/ 861271 h 6578439"/>
                <a:gd name="connsiteX89" fmla="*/ 1220841 w 5890490"/>
                <a:gd name="connsiteY89" fmla="*/ 801017 h 6578439"/>
                <a:gd name="connsiteX90" fmla="*/ 1286462 w 5890490"/>
                <a:gd name="connsiteY90" fmla="*/ 742886 h 6578439"/>
                <a:gd name="connsiteX91" fmla="*/ 1353233 w 5890490"/>
                <a:gd name="connsiteY91" fmla="*/ 685632 h 6578439"/>
                <a:gd name="connsiteX92" fmla="*/ 1369924 w 5890490"/>
                <a:gd name="connsiteY92" fmla="*/ 671256 h 6578439"/>
                <a:gd name="connsiteX93" fmla="*/ 1387380 w 5890490"/>
                <a:gd name="connsiteY93" fmla="*/ 657755 h 6578439"/>
                <a:gd name="connsiteX94" fmla="*/ 1422422 w 5890490"/>
                <a:gd name="connsiteY94" fmla="*/ 630877 h 6578439"/>
                <a:gd name="connsiteX95" fmla="*/ 1492759 w 5890490"/>
                <a:gd name="connsiteY95" fmla="*/ 577248 h 6578439"/>
                <a:gd name="connsiteX96" fmla="*/ 1528820 w 5890490"/>
                <a:gd name="connsiteY96" fmla="*/ 551496 h 6578439"/>
                <a:gd name="connsiteX97" fmla="*/ 1565390 w 5890490"/>
                <a:gd name="connsiteY97" fmla="*/ 526370 h 6578439"/>
                <a:gd name="connsiteX98" fmla="*/ 1639040 w 5890490"/>
                <a:gd name="connsiteY98" fmla="*/ 476490 h 6578439"/>
                <a:gd name="connsiteX99" fmla="*/ 1792075 w 5890490"/>
                <a:gd name="connsiteY99" fmla="*/ 384859 h 6578439"/>
                <a:gd name="connsiteX100" fmla="*/ 2455943 w 5890490"/>
                <a:gd name="connsiteY100" fmla="*/ 117836 h 6578439"/>
                <a:gd name="connsiteX101" fmla="*/ 3159952 w 5890490"/>
                <a:gd name="connsiteY101" fmla="*/ 7203 h 6578439"/>
                <a:gd name="connsiteX102" fmla="*/ 3336813 w 5890490"/>
                <a:gd name="connsiteY102" fmla="*/ 499 h 65784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</a:cxnLst>
              <a:rect l="l" t="t" r="r" b="b"/>
              <a:pathLst>
                <a:path w="5890490" h="6578439">
                  <a:moveTo>
                    <a:pt x="5890490" y="5389037"/>
                  </a:moveTo>
                  <a:lnTo>
                    <a:pt x="5890490" y="5855587"/>
                  </a:lnTo>
                  <a:lnTo>
                    <a:pt x="5784593" y="5962054"/>
                  </a:lnTo>
                  <a:cubicBezTo>
                    <a:pt x="5744454" y="6002308"/>
                    <a:pt x="5704062" y="6042436"/>
                    <a:pt x="5663414" y="6082564"/>
                  </a:cubicBezTo>
                  <a:cubicBezTo>
                    <a:pt x="5500314" y="6242577"/>
                    <a:pt x="5330970" y="6400714"/>
                    <a:pt x="5147099" y="6547726"/>
                  </a:cubicBezTo>
                  <a:lnTo>
                    <a:pt x="5105015" y="6578439"/>
                  </a:lnTo>
                  <a:lnTo>
                    <a:pt x="4385601" y="6578439"/>
                  </a:lnTo>
                  <a:lnTo>
                    <a:pt x="4507252" y="6515968"/>
                  </a:lnTo>
                  <a:cubicBezTo>
                    <a:pt x="4645901" y="6439679"/>
                    <a:pt x="4779837" y="6350961"/>
                    <a:pt x="4909330" y="6253453"/>
                  </a:cubicBezTo>
                  <a:cubicBezTo>
                    <a:pt x="5082369" y="6123567"/>
                    <a:pt x="5248145" y="5979180"/>
                    <a:pt x="5411374" y="5828544"/>
                  </a:cubicBezTo>
                  <a:cubicBezTo>
                    <a:pt x="5452149" y="5790791"/>
                    <a:pt x="5492924" y="5752788"/>
                    <a:pt x="5533570" y="5714534"/>
                  </a:cubicBezTo>
                  <a:lnTo>
                    <a:pt x="5657425" y="5597650"/>
                  </a:lnTo>
                  <a:close/>
                  <a:moveTo>
                    <a:pt x="3336813" y="499"/>
                  </a:moveTo>
                  <a:cubicBezTo>
                    <a:pt x="3395682" y="-392"/>
                    <a:pt x="3454550" y="-48"/>
                    <a:pt x="3513674" y="1202"/>
                  </a:cubicBezTo>
                  <a:lnTo>
                    <a:pt x="3602743" y="4827"/>
                  </a:lnTo>
                  <a:lnTo>
                    <a:pt x="3647213" y="6703"/>
                  </a:lnTo>
                  <a:cubicBezTo>
                    <a:pt x="3661994" y="7327"/>
                    <a:pt x="3676903" y="7703"/>
                    <a:pt x="3691684" y="9453"/>
                  </a:cubicBezTo>
                  <a:lnTo>
                    <a:pt x="3868927" y="27080"/>
                  </a:lnTo>
                  <a:cubicBezTo>
                    <a:pt x="4340645" y="85584"/>
                    <a:pt x="4795160" y="243221"/>
                    <a:pt x="5200872" y="472240"/>
                  </a:cubicBezTo>
                  <a:cubicBezTo>
                    <a:pt x="5403855" y="587124"/>
                    <a:pt x="5594988" y="719447"/>
                    <a:pt x="5772711" y="866334"/>
                  </a:cubicBezTo>
                  <a:lnTo>
                    <a:pt x="5890490" y="972426"/>
                  </a:lnTo>
                  <a:lnTo>
                    <a:pt x="5890490" y="1158576"/>
                  </a:lnTo>
                  <a:lnTo>
                    <a:pt x="5676045" y="986969"/>
                  </a:lnTo>
                  <a:cubicBezTo>
                    <a:pt x="5496587" y="857740"/>
                    <a:pt x="5304275" y="746699"/>
                    <a:pt x="5103776" y="655879"/>
                  </a:cubicBezTo>
                  <a:cubicBezTo>
                    <a:pt x="4903214" y="564747"/>
                    <a:pt x="4695006" y="492492"/>
                    <a:pt x="4482465" y="440363"/>
                  </a:cubicBezTo>
                  <a:lnTo>
                    <a:pt x="4402444" y="422111"/>
                  </a:lnTo>
                  <a:cubicBezTo>
                    <a:pt x="4375813" y="416111"/>
                    <a:pt x="4349436" y="408859"/>
                    <a:pt x="4322423" y="404610"/>
                  </a:cubicBezTo>
                  <a:lnTo>
                    <a:pt x="4241892" y="389858"/>
                  </a:lnTo>
                  <a:lnTo>
                    <a:pt x="4201627" y="382483"/>
                  </a:lnTo>
                  <a:cubicBezTo>
                    <a:pt x="4188248" y="379983"/>
                    <a:pt x="4174869" y="377483"/>
                    <a:pt x="4161234" y="375857"/>
                  </a:cubicBezTo>
                  <a:cubicBezTo>
                    <a:pt x="4107208" y="368482"/>
                    <a:pt x="4053308" y="360482"/>
                    <a:pt x="3999280" y="353606"/>
                  </a:cubicBezTo>
                  <a:cubicBezTo>
                    <a:pt x="3944999" y="348855"/>
                    <a:pt x="3890844" y="343854"/>
                    <a:pt x="3836817" y="338480"/>
                  </a:cubicBezTo>
                  <a:lnTo>
                    <a:pt x="3673972" y="330604"/>
                  </a:lnTo>
                  <a:cubicBezTo>
                    <a:pt x="3619690" y="329104"/>
                    <a:pt x="3565281" y="329604"/>
                    <a:pt x="3511126" y="328978"/>
                  </a:cubicBezTo>
                  <a:cubicBezTo>
                    <a:pt x="3402054" y="330728"/>
                    <a:pt x="3291706" y="334604"/>
                    <a:pt x="3183142" y="342854"/>
                  </a:cubicBezTo>
                  <a:cubicBezTo>
                    <a:pt x="2965505" y="358855"/>
                    <a:pt x="2750670" y="389733"/>
                    <a:pt x="2541444" y="439988"/>
                  </a:cubicBezTo>
                  <a:cubicBezTo>
                    <a:pt x="2332216" y="490117"/>
                    <a:pt x="2128850" y="559997"/>
                    <a:pt x="1933895" y="650505"/>
                  </a:cubicBezTo>
                  <a:cubicBezTo>
                    <a:pt x="1738939" y="741261"/>
                    <a:pt x="1553540" y="854146"/>
                    <a:pt x="1378079" y="983905"/>
                  </a:cubicBezTo>
                  <a:lnTo>
                    <a:pt x="1312967" y="1033660"/>
                  </a:lnTo>
                  <a:cubicBezTo>
                    <a:pt x="1291178" y="1050286"/>
                    <a:pt x="1269006" y="1066412"/>
                    <a:pt x="1248364" y="1084413"/>
                  </a:cubicBezTo>
                  <a:lnTo>
                    <a:pt x="1185163" y="1137168"/>
                  </a:lnTo>
                  <a:cubicBezTo>
                    <a:pt x="1164138" y="1154794"/>
                    <a:pt x="1142603" y="1172046"/>
                    <a:pt x="1122852" y="1190922"/>
                  </a:cubicBezTo>
                  <a:cubicBezTo>
                    <a:pt x="1041557" y="1264303"/>
                    <a:pt x="961663" y="1339309"/>
                    <a:pt x="892092" y="1421440"/>
                  </a:cubicBezTo>
                  <a:cubicBezTo>
                    <a:pt x="819589" y="1501822"/>
                    <a:pt x="759827" y="1590329"/>
                    <a:pt x="707202" y="1684212"/>
                  </a:cubicBezTo>
                  <a:cubicBezTo>
                    <a:pt x="694715" y="1708089"/>
                    <a:pt x="682227" y="1731841"/>
                    <a:pt x="670121" y="1756093"/>
                  </a:cubicBezTo>
                  <a:lnTo>
                    <a:pt x="637630" y="1830724"/>
                  </a:lnTo>
                  <a:cubicBezTo>
                    <a:pt x="626161" y="1855350"/>
                    <a:pt x="617624" y="1881603"/>
                    <a:pt x="607685" y="1907105"/>
                  </a:cubicBezTo>
                  <a:cubicBezTo>
                    <a:pt x="598128" y="1932857"/>
                    <a:pt x="588317" y="1958483"/>
                    <a:pt x="580034" y="1984986"/>
                  </a:cubicBezTo>
                  <a:cubicBezTo>
                    <a:pt x="544611" y="2089620"/>
                    <a:pt x="513393" y="2197128"/>
                    <a:pt x="481919" y="2304386"/>
                  </a:cubicBezTo>
                  <a:lnTo>
                    <a:pt x="433881" y="2465399"/>
                  </a:lnTo>
                  <a:lnTo>
                    <a:pt x="384442" y="2626163"/>
                  </a:lnTo>
                  <a:cubicBezTo>
                    <a:pt x="317672" y="2839680"/>
                    <a:pt x="243129" y="3050946"/>
                    <a:pt x="166039" y="3261338"/>
                  </a:cubicBezTo>
                  <a:cubicBezTo>
                    <a:pt x="88822" y="3468979"/>
                    <a:pt x="50850" y="3690248"/>
                    <a:pt x="56202" y="3910265"/>
                  </a:cubicBezTo>
                  <a:cubicBezTo>
                    <a:pt x="58495" y="4020274"/>
                    <a:pt x="71493" y="4129783"/>
                    <a:pt x="93664" y="4237292"/>
                  </a:cubicBezTo>
                  <a:cubicBezTo>
                    <a:pt x="99143" y="4264168"/>
                    <a:pt x="104623" y="4291045"/>
                    <a:pt x="111758" y="4317548"/>
                  </a:cubicBezTo>
                  <a:cubicBezTo>
                    <a:pt x="118384" y="4344176"/>
                    <a:pt x="124627" y="4370802"/>
                    <a:pt x="133038" y="4397054"/>
                  </a:cubicBezTo>
                  <a:cubicBezTo>
                    <a:pt x="140810" y="4423307"/>
                    <a:pt x="148456" y="4449683"/>
                    <a:pt x="157757" y="4475560"/>
                  </a:cubicBezTo>
                  <a:cubicBezTo>
                    <a:pt x="166549" y="4501562"/>
                    <a:pt x="175087" y="4527564"/>
                    <a:pt x="185153" y="4553066"/>
                  </a:cubicBezTo>
                  <a:cubicBezTo>
                    <a:pt x="262371" y="4758458"/>
                    <a:pt x="368895" y="4951974"/>
                    <a:pt x="493642" y="5132239"/>
                  </a:cubicBezTo>
                  <a:cubicBezTo>
                    <a:pt x="618389" y="5312627"/>
                    <a:pt x="760846" y="5480391"/>
                    <a:pt x="914391" y="5636528"/>
                  </a:cubicBezTo>
                  <a:cubicBezTo>
                    <a:pt x="1069081" y="5793166"/>
                    <a:pt x="1231544" y="5941677"/>
                    <a:pt x="1402034" y="6076188"/>
                  </a:cubicBezTo>
                  <a:cubicBezTo>
                    <a:pt x="1487535" y="6143320"/>
                    <a:pt x="1574565" y="6207574"/>
                    <a:pt x="1664397" y="6267079"/>
                  </a:cubicBezTo>
                  <a:cubicBezTo>
                    <a:pt x="1753592" y="6327459"/>
                    <a:pt x="1845336" y="6383088"/>
                    <a:pt x="1938992" y="6434343"/>
                  </a:cubicBezTo>
                  <a:cubicBezTo>
                    <a:pt x="2032647" y="6485659"/>
                    <a:pt x="2128309" y="6532600"/>
                    <a:pt x="2225931" y="6574322"/>
                  </a:cubicBezTo>
                  <a:lnTo>
                    <a:pt x="2236328" y="6578439"/>
                  </a:lnTo>
                  <a:lnTo>
                    <a:pt x="1504665" y="6578439"/>
                  </a:lnTo>
                  <a:lnTo>
                    <a:pt x="1456827" y="6543476"/>
                  </a:lnTo>
                  <a:cubicBezTo>
                    <a:pt x="1363554" y="6470595"/>
                    <a:pt x="1273848" y="6394340"/>
                    <a:pt x="1188475" y="6314083"/>
                  </a:cubicBezTo>
                  <a:cubicBezTo>
                    <a:pt x="1017856" y="6153445"/>
                    <a:pt x="863803" y="5979931"/>
                    <a:pt x="721728" y="5798666"/>
                  </a:cubicBezTo>
                  <a:cubicBezTo>
                    <a:pt x="579397" y="5616027"/>
                    <a:pt x="452103" y="5422511"/>
                    <a:pt x="344175" y="5219495"/>
                  </a:cubicBezTo>
                  <a:cubicBezTo>
                    <a:pt x="236505" y="5016354"/>
                    <a:pt x="147946" y="4803586"/>
                    <a:pt x="87293" y="4583569"/>
                  </a:cubicBezTo>
                  <a:cubicBezTo>
                    <a:pt x="79138" y="4556193"/>
                    <a:pt x="72639" y="4528440"/>
                    <a:pt x="65886" y="4500813"/>
                  </a:cubicBezTo>
                  <a:cubicBezTo>
                    <a:pt x="58751" y="4473311"/>
                    <a:pt x="53144" y="4445308"/>
                    <a:pt x="47409" y="4417431"/>
                  </a:cubicBezTo>
                  <a:cubicBezTo>
                    <a:pt x="44733" y="4403430"/>
                    <a:pt x="41294" y="4389679"/>
                    <a:pt x="39000" y="4375677"/>
                  </a:cubicBezTo>
                  <a:lnTo>
                    <a:pt x="31610" y="4333674"/>
                  </a:lnTo>
                  <a:cubicBezTo>
                    <a:pt x="26258" y="4305797"/>
                    <a:pt x="22563" y="4277544"/>
                    <a:pt x="18868" y="4249417"/>
                  </a:cubicBezTo>
                  <a:cubicBezTo>
                    <a:pt x="4214" y="4136784"/>
                    <a:pt x="-2158" y="4023275"/>
                    <a:pt x="646" y="3910265"/>
                  </a:cubicBezTo>
                  <a:cubicBezTo>
                    <a:pt x="5997" y="3683872"/>
                    <a:pt x="50596" y="3459605"/>
                    <a:pt x="130234" y="3248337"/>
                  </a:cubicBezTo>
                  <a:cubicBezTo>
                    <a:pt x="207961" y="3039196"/>
                    <a:pt x="278044" y="2827179"/>
                    <a:pt x="335383" y="2611911"/>
                  </a:cubicBezTo>
                  <a:cubicBezTo>
                    <a:pt x="393743" y="2396644"/>
                    <a:pt x="435792" y="2178627"/>
                    <a:pt x="487272" y="1958609"/>
                  </a:cubicBezTo>
                  <a:cubicBezTo>
                    <a:pt x="493259" y="1931107"/>
                    <a:pt x="501287" y="1903730"/>
                    <a:pt x="508550" y="1876227"/>
                  </a:cubicBezTo>
                  <a:cubicBezTo>
                    <a:pt x="516195" y="1848725"/>
                    <a:pt x="522312" y="1820972"/>
                    <a:pt x="531742" y="1793721"/>
                  </a:cubicBezTo>
                  <a:lnTo>
                    <a:pt x="558245" y="1711465"/>
                  </a:lnTo>
                  <a:cubicBezTo>
                    <a:pt x="568439" y="1684337"/>
                    <a:pt x="579652" y="1657459"/>
                    <a:pt x="590100" y="1630332"/>
                  </a:cubicBezTo>
                  <a:cubicBezTo>
                    <a:pt x="635080" y="1523075"/>
                    <a:pt x="690637" y="1417566"/>
                    <a:pt x="758680" y="1322433"/>
                  </a:cubicBezTo>
                  <a:cubicBezTo>
                    <a:pt x="824430" y="1225051"/>
                    <a:pt x="899610" y="1136168"/>
                    <a:pt x="976317" y="1049286"/>
                  </a:cubicBezTo>
                  <a:cubicBezTo>
                    <a:pt x="995049" y="1027035"/>
                    <a:pt x="1015436" y="1006533"/>
                    <a:pt x="1035314" y="985406"/>
                  </a:cubicBezTo>
                  <a:lnTo>
                    <a:pt x="1095329" y="922526"/>
                  </a:lnTo>
                  <a:cubicBezTo>
                    <a:pt x="1114953" y="901149"/>
                    <a:pt x="1136359" y="881397"/>
                    <a:pt x="1157384" y="861271"/>
                  </a:cubicBezTo>
                  <a:lnTo>
                    <a:pt x="1220841" y="801017"/>
                  </a:lnTo>
                  <a:cubicBezTo>
                    <a:pt x="1241610" y="780514"/>
                    <a:pt x="1264418" y="762014"/>
                    <a:pt x="1286462" y="742886"/>
                  </a:cubicBezTo>
                  <a:lnTo>
                    <a:pt x="1353233" y="685632"/>
                  </a:lnTo>
                  <a:lnTo>
                    <a:pt x="1369924" y="671256"/>
                  </a:lnTo>
                  <a:cubicBezTo>
                    <a:pt x="1375658" y="666631"/>
                    <a:pt x="1381520" y="662255"/>
                    <a:pt x="1387380" y="657755"/>
                  </a:cubicBezTo>
                  <a:lnTo>
                    <a:pt x="1422422" y="630877"/>
                  </a:lnTo>
                  <a:lnTo>
                    <a:pt x="1492759" y="577248"/>
                  </a:lnTo>
                  <a:cubicBezTo>
                    <a:pt x="1504355" y="567997"/>
                    <a:pt x="1516714" y="559997"/>
                    <a:pt x="1528820" y="551496"/>
                  </a:cubicBezTo>
                  <a:lnTo>
                    <a:pt x="1565390" y="526370"/>
                  </a:lnTo>
                  <a:lnTo>
                    <a:pt x="1639040" y="476490"/>
                  </a:lnTo>
                  <a:cubicBezTo>
                    <a:pt x="1689754" y="445613"/>
                    <a:pt x="1740723" y="414986"/>
                    <a:pt x="1792075" y="384859"/>
                  </a:cubicBezTo>
                  <a:cubicBezTo>
                    <a:pt x="2000282" y="268724"/>
                    <a:pt x="2224927" y="179467"/>
                    <a:pt x="2455943" y="117836"/>
                  </a:cubicBezTo>
                  <a:cubicBezTo>
                    <a:pt x="2687088" y="55957"/>
                    <a:pt x="2923964" y="21204"/>
                    <a:pt x="3159952" y="7203"/>
                  </a:cubicBezTo>
                  <a:cubicBezTo>
                    <a:pt x="3219076" y="3515"/>
                    <a:pt x="3277945" y="1389"/>
                    <a:pt x="3336813" y="49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40094930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9" name="Rectangle 38">
            <a:extLst>
              <a:ext uri="{FF2B5EF4-FFF2-40B4-BE49-F238E27FC236}">
                <a16:creationId xmlns:a16="http://schemas.microsoft.com/office/drawing/2014/main" id="{6DDA8CE9-E0A6-4FF2-823D-D08607606D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11195564-33B9-434B-9641-764F5905A5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grpSp>
        <p:nvGrpSpPr>
          <p:cNvPr id="43" name="Group 42">
            <a:extLst>
              <a:ext uri="{FF2B5EF4-FFF2-40B4-BE49-F238E27FC236}">
                <a16:creationId xmlns:a16="http://schemas.microsoft.com/office/drawing/2014/main" id="{1D18C537-E336-47C4-836B-C342A230F8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-52475" y="1"/>
            <a:ext cx="4262009" cy="2602764"/>
            <a:chOff x="6867015" y="-1"/>
            <a:chExt cx="5324985" cy="3251912"/>
          </a:xfrm>
          <a:solidFill>
            <a:schemeClr val="accent5">
              <a:alpha val="5000"/>
            </a:schemeClr>
          </a:solidFill>
        </p:grpSpPr>
        <p:sp>
          <p:nvSpPr>
            <p:cNvPr id="44" name="Freeform: Shape 43">
              <a:extLst>
                <a:ext uri="{FF2B5EF4-FFF2-40B4-BE49-F238E27FC236}">
                  <a16:creationId xmlns:a16="http://schemas.microsoft.com/office/drawing/2014/main" id="{481F97D2-9A0D-4CA5-B9AF-27B558BCF1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: Shape 44">
              <a:extLst>
                <a:ext uri="{FF2B5EF4-FFF2-40B4-BE49-F238E27FC236}">
                  <a16:creationId xmlns:a16="http://schemas.microsoft.com/office/drawing/2014/main" id="{6678A47C-892D-47C9-A5D8-F8860B1B05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: Shape 45">
              <a:extLst>
                <a:ext uri="{FF2B5EF4-FFF2-40B4-BE49-F238E27FC236}">
                  <a16:creationId xmlns:a16="http://schemas.microsoft.com/office/drawing/2014/main" id="{D9E8FDFA-59ED-4D6F-BA20-10CDF8436C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: Shape 46">
              <a:extLst>
                <a:ext uri="{FF2B5EF4-FFF2-40B4-BE49-F238E27FC236}">
                  <a16:creationId xmlns:a16="http://schemas.microsoft.com/office/drawing/2014/main" id="{E958D9A5-8003-4D92-8C05-787C630F75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9" name="Group 48">
            <a:extLst>
              <a:ext uri="{FF2B5EF4-FFF2-40B4-BE49-F238E27FC236}">
                <a16:creationId xmlns:a16="http://schemas.microsoft.com/office/drawing/2014/main" id="{5A1259D8-0C3A-4069-A22F-537BBBB61A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160995" y="62352"/>
            <a:ext cx="6028697" cy="6795648"/>
            <a:chOff x="6160995" y="62352"/>
            <a:chExt cx="6028697" cy="6795648"/>
          </a:xfrm>
        </p:grpSpPr>
        <p:sp>
          <p:nvSpPr>
            <p:cNvPr id="50" name="Freeform: Shape 49">
              <a:extLst>
                <a:ext uri="{FF2B5EF4-FFF2-40B4-BE49-F238E27FC236}">
                  <a16:creationId xmlns:a16="http://schemas.microsoft.com/office/drawing/2014/main" id="{D90700B4-CEB5-450F-9EA7-95E355B503D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82080" y="81632"/>
              <a:ext cx="6007612" cy="6776368"/>
            </a:xfrm>
            <a:custGeom>
              <a:avLst/>
              <a:gdLst>
                <a:gd name="connsiteX0" fmla="*/ 4493599 w 6007612"/>
                <a:gd name="connsiteY0" fmla="*/ 0 h 6797829"/>
                <a:gd name="connsiteX1" fmla="*/ 5981837 w 6007612"/>
                <a:gd name="connsiteY1" fmla="*/ 314220 h 6797829"/>
                <a:gd name="connsiteX2" fmla="*/ 6007612 w 6007612"/>
                <a:gd name="connsiteY2" fmla="*/ 327088 h 6797829"/>
                <a:gd name="connsiteX3" fmla="*/ 6007612 w 6007612"/>
                <a:gd name="connsiteY3" fmla="*/ 1316637 h 6797829"/>
                <a:gd name="connsiteX4" fmla="*/ 5852405 w 6007612"/>
                <a:gd name="connsiteY4" fmla="*/ 1209899 h 6797829"/>
                <a:gd name="connsiteX5" fmla="*/ 5622498 w 6007612"/>
                <a:gd name="connsiteY5" fmla="*/ 1086619 h 6797829"/>
                <a:gd name="connsiteX6" fmla="*/ 4493032 w 6007612"/>
                <a:gd name="connsiteY6" fmla="*/ 851533 h 6797829"/>
                <a:gd name="connsiteX7" fmla="*/ 3155579 w 6007612"/>
                <a:gd name="connsiteY7" fmla="*/ 1108326 h 6797829"/>
                <a:gd name="connsiteX8" fmla="*/ 1963832 w 6007612"/>
                <a:gd name="connsiteY8" fmla="*/ 1817700 h 6797829"/>
                <a:gd name="connsiteX9" fmla="*/ 1144646 w 6007612"/>
                <a:gd name="connsiteY9" fmla="*/ 2832814 h 6797829"/>
                <a:gd name="connsiteX10" fmla="*/ 851249 w 6007612"/>
                <a:gd name="connsiteY10" fmla="*/ 3998599 h 6797829"/>
                <a:gd name="connsiteX11" fmla="*/ 1336319 w 6007612"/>
                <a:gd name="connsiteY11" fmla="*/ 5057837 h 6797829"/>
                <a:gd name="connsiteX12" fmla="*/ 1597084 w 6007612"/>
                <a:gd name="connsiteY12" fmla="*/ 5424583 h 6797829"/>
                <a:gd name="connsiteX13" fmla="*/ 2591910 w 6007612"/>
                <a:gd name="connsiteY13" fmla="*/ 6440122 h 6797829"/>
                <a:gd name="connsiteX14" fmla="*/ 3899854 w 6007612"/>
                <a:gd name="connsiteY14" fmla="*/ 6780621 h 6797829"/>
                <a:gd name="connsiteX15" fmla="*/ 4741172 w 6007612"/>
                <a:gd name="connsiteY15" fmla="*/ 6563979 h 6797829"/>
                <a:gd name="connsiteX16" fmla="*/ 5649171 w 6007612"/>
                <a:gd name="connsiteY16" fmla="*/ 5938452 h 6797829"/>
                <a:gd name="connsiteX17" fmla="*/ 5873475 w 6007612"/>
                <a:gd name="connsiteY17" fmla="*/ 5764656 h 6797829"/>
                <a:gd name="connsiteX18" fmla="*/ 6007612 w 6007612"/>
                <a:gd name="connsiteY18" fmla="*/ 5660343 h 6797829"/>
                <a:gd name="connsiteX19" fmla="*/ 6007612 w 6007612"/>
                <a:gd name="connsiteY19" fmla="*/ 6737454 h 6797829"/>
                <a:gd name="connsiteX20" fmla="*/ 5929386 w 6007612"/>
                <a:gd name="connsiteY20" fmla="*/ 6797829 h 6797829"/>
                <a:gd name="connsiteX21" fmla="*/ 1656512 w 6007612"/>
                <a:gd name="connsiteY21" fmla="*/ 6797829 h 6797829"/>
                <a:gd name="connsiteX22" fmla="*/ 1630254 w 6007612"/>
                <a:gd name="connsiteY22" fmla="*/ 6775222 h 6797829"/>
                <a:gd name="connsiteX23" fmla="*/ 892250 w 6007612"/>
                <a:gd name="connsiteY23" fmla="*/ 5902700 h 6797829"/>
                <a:gd name="connsiteX24" fmla="*/ 0 w 6007612"/>
                <a:gd name="connsiteY24" fmla="*/ 3998599 h 6797829"/>
                <a:gd name="connsiteX25" fmla="*/ 4493032 w 6007612"/>
                <a:gd name="connsiteY25" fmla="*/ 285 h 67978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</a:cxnLst>
              <a:rect l="l" t="t" r="r" b="b"/>
              <a:pathLst>
                <a:path w="6007612" h="6797829">
                  <a:moveTo>
                    <a:pt x="4493599" y="0"/>
                  </a:moveTo>
                  <a:cubicBezTo>
                    <a:pt x="5048011" y="0"/>
                    <a:pt x="5546284" y="111886"/>
                    <a:pt x="5981837" y="314220"/>
                  </a:cubicBezTo>
                  <a:lnTo>
                    <a:pt x="6007612" y="327088"/>
                  </a:lnTo>
                  <a:lnTo>
                    <a:pt x="6007612" y="1316637"/>
                  </a:lnTo>
                  <a:lnTo>
                    <a:pt x="5852405" y="1209899"/>
                  </a:lnTo>
                  <a:cubicBezTo>
                    <a:pt x="5778266" y="1164709"/>
                    <a:pt x="5701526" y="1123535"/>
                    <a:pt x="5622498" y="1086619"/>
                  </a:cubicBezTo>
                  <a:cubicBezTo>
                    <a:pt x="5286822" y="930699"/>
                    <a:pt x="4906882" y="851533"/>
                    <a:pt x="4493032" y="851533"/>
                  </a:cubicBezTo>
                  <a:cubicBezTo>
                    <a:pt x="4056201" y="851533"/>
                    <a:pt x="3593263" y="940631"/>
                    <a:pt x="3155579" y="1108326"/>
                  </a:cubicBezTo>
                  <a:cubicBezTo>
                    <a:pt x="2721215" y="1275979"/>
                    <a:pt x="2318305" y="1515819"/>
                    <a:pt x="1963832" y="1817700"/>
                  </a:cubicBezTo>
                  <a:cubicBezTo>
                    <a:pt x="1617657" y="2114360"/>
                    <a:pt x="1334332" y="2465358"/>
                    <a:pt x="1144646" y="2832814"/>
                  </a:cubicBezTo>
                  <a:cubicBezTo>
                    <a:pt x="950561" y="3210060"/>
                    <a:pt x="851249" y="3602202"/>
                    <a:pt x="851249" y="3998599"/>
                  </a:cubicBezTo>
                  <a:cubicBezTo>
                    <a:pt x="851249" y="4377547"/>
                    <a:pt x="999792" y="4597311"/>
                    <a:pt x="1336319" y="5057837"/>
                  </a:cubicBezTo>
                  <a:cubicBezTo>
                    <a:pt x="1420450" y="5173181"/>
                    <a:pt x="1507419" y="5292497"/>
                    <a:pt x="1597084" y="5424583"/>
                  </a:cubicBezTo>
                  <a:cubicBezTo>
                    <a:pt x="1914175" y="5891917"/>
                    <a:pt x="2239493" y="6224189"/>
                    <a:pt x="2591910" y="6440122"/>
                  </a:cubicBezTo>
                  <a:cubicBezTo>
                    <a:pt x="2965467" y="6669393"/>
                    <a:pt x="3393219" y="6780621"/>
                    <a:pt x="3899854" y="6780621"/>
                  </a:cubicBezTo>
                  <a:cubicBezTo>
                    <a:pt x="4187861" y="6780621"/>
                    <a:pt x="4454583" y="6711812"/>
                    <a:pt x="4741172" y="6563979"/>
                  </a:cubicBezTo>
                  <a:cubicBezTo>
                    <a:pt x="5034852" y="6412173"/>
                    <a:pt x="5326263" y="6190848"/>
                    <a:pt x="5649171" y="5938452"/>
                  </a:cubicBezTo>
                  <a:cubicBezTo>
                    <a:pt x="5724931" y="5879291"/>
                    <a:pt x="5800409" y="5821406"/>
                    <a:pt x="5873475" y="5764656"/>
                  </a:cubicBezTo>
                  <a:lnTo>
                    <a:pt x="6007612" y="5660343"/>
                  </a:lnTo>
                  <a:lnTo>
                    <a:pt x="6007612" y="6737454"/>
                  </a:lnTo>
                  <a:lnTo>
                    <a:pt x="5929386" y="6797829"/>
                  </a:lnTo>
                  <a:lnTo>
                    <a:pt x="1656512" y="6797829"/>
                  </a:lnTo>
                  <a:lnTo>
                    <a:pt x="1630254" y="6775222"/>
                  </a:lnTo>
                  <a:cubicBezTo>
                    <a:pt x="1360562" y="6528765"/>
                    <a:pt x="1117699" y="6235219"/>
                    <a:pt x="892250" y="5902700"/>
                  </a:cubicBezTo>
                  <a:cubicBezTo>
                    <a:pt x="459249" y="5264548"/>
                    <a:pt x="0" y="4826722"/>
                    <a:pt x="0" y="3998599"/>
                  </a:cubicBezTo>
                  <a:cubicBezTo>
                    <a:pt x="0" y="1790460"/>
                    <a:pt x="2262336" y="285"/>
                    <a:pt x="4493032" y="28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: Shape 50">
              <a:extLst>
                <a:ext uri="{FF2B5EF4-FFF2-40B4-BE49-F238E27FC236}">
                  <a16:creationId xmlns:a16="http://schemas.microsoft.com/office/drawing/2014/main" id="{0582300F-F646-4FC3-94FC-0582F4B5E0A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60995" y="62352"/>
              <a:ext cx="6028697" cy="6795648"/>
            </a:xfrm>
            <a:custGeom>
              <a:avLst/>
              <a:gdLst>
                <a:gd name="connsiteX0" fmla="*/ 6028697 w 6028697"/>
                <a:gd name="connsiteY0" fmla="*/ 6155323 h 6817170"/>
                <a:gd name="connsiteX1" fmla="*/ 6028697 w 6028697"/>
                <a:gd name="connsiteY1" fmla="*/ 6817170 h 6817170"/>
                <a:gd name="connsiteX2" fmla="*/ 5157862 w 6028697"/>
                <a:gd name="connsiteY2" fmla="*/ 6817170 h 6817170"/>
                <a:gd name="connsiteX3" fmla="*/ 5347156 w 6028697"/>
                <a:gd name="connsiteY3" fmla="*/ 6687553 h 6817170"/>
                <a:gd name="connsiteX4" fmla="*/ 5487470 w 6028697"/>
                <a:gd name="connsiteY4" fmla="*/ 6581714 h 6817170"/>
                <a:gd name="connsiteX5" fmla="*/ 5627642 w 6028697"/>
                <a:gd name="connsiteY5" fmla="*/ 6472328 h 6817170"/>
                <a:gd name="connsiteX6" fmla="*/ 5911392 w 6028697"/>
                <a:gd name="connsiteY6" fmla="*/ 6245328 h 6817170"/>
                <a:gd name="connsiteX7" fmla="*/ 4481066 w 6028697"/>
                <a:gd name="connsiteY7" fmla="*/ 478 h 6817170"/>
                <a:gd name="connsiteX8" fmla="*/ 4672258 w 6028697"/>
                <a:gd name="connsiteY8" fmla="*/ 7519 h 6817170"/>
                <a:gd name="connsiteX9" fmla="*/ 5429869 w 6028697"/>
                <a:gd name="connsiteY9" fmla="*/ 125134 h 6817170"/>
                <a:gd name="connsiteX10" fmla="*/ 5976319 w 6028697"/>
                <a:gd name="connsiteY10" fmla="*/ 314893 h 6817170"/>
                <a:gd name="connsiteX11" fmla="*/ 6028697 w 6028697"/>
                <a:gd name="connsiteY11" fmla="*/ 339901 h 6817170"/>
                <a:gd name="connsiteX12" fmla="*/ 6028697 w 6028697"/>
                <a:gd name="connsiteY12" fmla="*/ 732458 h 6817170"/>
                <a:gd name="connsiteX13" fmla="*/ 5990985 w 6028697"/>
                <a:gd name="connsiteY13" fmla="*/ 712211 h 6817170"/>
                <a:gd name="connsiteX14" fmla="*/ 5341339 w 6028697"/>
                <a:gd name="connsiteY14" fmla="*/ 475281 h 6817170"/>
                <a:gd name="connsiteX15" fmla="*/ 4651969 w 6028697"/>
                <a:gd name="connsiteY15" fmla="*/ 377104 h 6817170"/>
                <a:gd name="connsiteX16" fmla="*/ 3953093 w 6028697"/>
                <a:gd name="connsiteY16" fmla="*/ 402498 h 6817170"/>
                <a:gd name="connsiteX17" fmla="*/ 3267413 w 6028697"/>
                <a:gd name="connsiteY17" fmla="*/ 546643 h 6817170"/>
                <a:gd name="connsiteX18" fmla="*/ 1439498 w 6028697"/>
                <a:gd name="connsiteY18" fmla="*/ 1568141 h 6817170"/>
                <a:gd name="connsiteX19" fmla="*/ 960671 w 6028697"/>
                <a:gd name="connsiteY19" fmla="*/ 2082013 h 6817170"/>
                <a:gd name="connsiteX20" fmla="*/ 581866 w 6028697"/>
                <a:gd name="connsiteY20" fmla="*/ 2672638 h 6817170"/>
                <a:gd name="connsiteX21" fmla="*/ 324789 w 6028697"/>
                <a:gd name="connsiteY21" fmla="*/ 3325262 h 6817170"/>
                <a:gd name="connsiteX22" fmla="*/ 231151 w 6028697"/>
                <a:gd name="connsiteY22" fmla="*/ 4022292 h 6817170"/>
                <a:gd name="connsiteX23" fmla="*/ 270592 w 6028697"/>
                <a:gd name="connsiteY23" fmla="*/ 4362792 h 6817170"/>
                <a:gd name="connsiteX24" fmla="*/ 387213 w 6028697"/>
                <a:gd name="connsiteY24" fmla="*/ 4681585 h 6817170"/>
                <a:gd name="connsiteX25" fmla="*/ 468507 w 6028697"/>
                <a:gd name="connsiteY25" fmla="*/ 4831546 h 6817170"/>
                <a:gd name="connsiteX26" fmla="*/ 561862 w 6028697"/>
                <a:gd name="connsiteY26" fmla="*/ 4976826 h 6817170"/>
                <a:gd name="connsiteX27" fmla="*/ 777511 w 6028697"/>
                <a:gd name="connsiteY27" fmla="*/ 5257597 h 6817170"/>
                <a:gd name="connsiteX28" fmla="*/ 1010895 w 6028697"/>
                <a:gd name="connsiteY28" fmla="*/ 5540494 h 6817170"/>
                <a:gd name="connsiteX29" fmla="*/ 1126948 w 6028697"/>
                <a:gd name="connsiteY29" fmla="*/ 5688186 h 6817170"/>
                <a:gd name="connsiteX30" fmla="*/ 1182706 w 6028697"/>
                <a:gd name="connsiteY30" fmla="*/ 5760543 h 6817170"/>
                <a:gd name="connsiteX31" fmla="*/ 1237327 w 6028697"/>
                <a:gd name="connsiteY31" fmla="*/ 5830060 h 6817170"/>
                <a:gd name="connsiteX32" fmla="*/ 1706649 w 6028697"/>
                <a:gd name="connsiteY32" fmla="*/ 6342797 h 6817170"/>
                <a:gd name="connsiteX33" fmla="*/ 1956207 w 6028697"/>
                <a:gd name="connsiteY33" fmla="*/ 6573484 h 6817170"/>
                <a:gd name="connsiteX34" fmla="*/ 2217681 w 6028697"/>
                <a:gd name="connsiteY34" fmla="*/ 6786297 h 6817170"/>
                <a:gd name="connsiteX35" fmla="*/ 2260820 w 6028697"/>
                <a:gd name="connsiteY35" fmla="*/ 6817170 h 6817170"/>
                <a:gd name="connsiteX36" fmla="*/ 1429497 w 6028697"/>
                <a:gd name="connsiteY36" fmla="*/ 6817170 h 6817170"/>
                <a:gd name="connsiteX37" fmla="*/ 1327275 w 6028697"/>
                <a:gd name="connsiteY37" fmla="*/ 6713800 h 6817170"/>
                <a:gd name="connsiteX38" fmla="*/ 1080556 w 6028697"/>
                <a:gd name="connsiteY38" fmla="*/ 6414443 h 6817170"/>
                <a:gd name="connsiteX39" fmla="*/ 865189 w 6028697"/>
                <a:gd name="connsiteY39" fmla="*/ 6097496 h 6817170"/>
                <a:gd name="connsiteX40" fmla="*/ 814823 w 6028697"/>
                <a:gd name="connsiteY40" fmla="*/ 6016911 h 6817170"/>
                <a:gd name="connsiteX41" fmla="*/ 766729 w 6028697"/>
                <a:gd name="connsiteY41" fmla="*/ 5938453 h 6817170"/>
                <a:gd name="connsiteX42" fmla="*/ 671672 w 6028697"/>
                <a:gd name="connsiteY42" fmla="*/ 5786648 h 6817170"/>
                <a:gd name="connsiteX43" fmla="*/ 474608 w 6028697"/>
                <a:gd name="connsiteY43" fmla="*/ 5474664 h 6817170"/>
                <a:gd name="connsiteX44" fmla="*/ 282652 w 6028697"/>
                <a:gd name="connsiteY44" fmla="*/ 5146508 h 6817170"/>
                <a:gd name="connsiteX45" fmla="*/ 196108 w 6028697"/>
                <a:gd name="connsiteY45" fmla="*/ 4972712 h 6817170"/>
                <a:gd name="connsiteX46" fmla="*/ 122474 w 6028697"/>
                <a:gd name="connsiteY46" fmla="*/ 4791821 h 6817170"/>
                <a:gd name="connsiteX47" fmla="*/ 65724 w 6028697"/>
                <a:gd name="connsiteY47" fmla="*/ 4603129 h 6817170"/>
                <a:gd name="connsiteX48" fmla="*/ 44727 w 6028697"/>
                <a:gd name="connsiteY48" fmla="*/ 4506937 h 6817170"/>
                <a:gd name="connsiteX49" fmla="*/ 35505 w 6028697"/>
                <a:gd name="connsiteY49" fmla="*/ 4458699 h 6817170"/>
                <a:gd name="connsiteX50" fmla="*/ 27845 w 6028697"/>
                <a:gd name="connsiteY50" fmla="*/ 4410320 h 6817170"/>
                <a:gd name="connsiteX51" fmla="*/ 37 w 6028697"/>
                <a:gd name="connsiteY51" fmla="*/ 4022292 h 6817170"/>
                <a:gd name="connsiteX52" fmla="*/ 78777 w 6028697"/>
                <a:gd name="connsiteY52" fmla="*/ 3267236 h 6817170"/>
                <a:gd name="connsiteX53" fmla="*/ 315424 w 6028697"/>
                <a:gd name="connsiteY53" fmla="*/ 2543673 h 6817170"/>
                <a:gd name="connsiteX54" fmla="*/ 1202710 w 6028697"/>
                <a:gd name="connsiteY54" fmla="*/ 1314895 h 6817170"/>
                <a:gd name="connsiteX55" fmla="*/ 1791065 w 6028697"/>
                <a:gd name="connsiteY55" fmla="*/ 833514 h 6817170"/>
                <a:gd name="connsiteX56" fmla="*/ 3908404 w 6028697"/>
                <a:gd name="connsiteY56" fmla="*/ 29794 h 6817170"/>
                <a:gd name="connsiteX57" fmla="*/ 4481066 w 6028697"/>
                <a:gd name="connsiteY57" fmla="*/ 478 h 68171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</a:cxnLst>
              <a:rect l="l" t="t" r="r" b="b"/>
              <a:pathLst>
                <a:path w="6028697" h="6817170">
                  <a:moveTo>
                    <a:pt x="6028697" y="6155323"/>
                  </a:moveTo>
                  <a:lnTo>
                    <a:pt x="6028697" y="6817170"/>
                  </a:lnTo>
                  <a:lnTo>
                    <a:pt x="5157862" y="6817170"/>
                  </a:lnTo>
                  <a:lnTo>
                    <a:pt x="5347156" y="6687553"/>
                  </a:lnTo>
                  <a:cubicBezTo>
                    <a:pt x="5394117" y="6653219"/>
                    <a:pt x="5440793" y="6617608"/>
                    <a:pt x="5487470" y="6581714"/>
                  </a:cubicBezTo>
                  <a:cubicBezTo>
                    <a:pt x="5534147" y="6545820"/>
                    <a:pt x="5580966" y="6509358"/>
                    <a:pt x="5627642" y="6472328"/>
                  </a:cubicBezTo>
                  <a:lnTo>
                    <a:pt x="5911392" y="6245328"/>
                  </a:lnTo>
                  <a:close/>
                  <a:moveTo>
                    <a:pt x="4481066" y="478"/>
                  </a:moveTo>
                  <a:cubicBezTo>
                    <a:pt x="4544817" y="1422"/>
                    <a:pt x="4608563" y="3769"/>
                    <a:pt x="4672258" y="7519"/>
                  </a:cubicBezTo>
                  <a:cubicBezTo>
                    <a:pt x="4927973" y="22364"/>
                    <a:pt x="5181687" y="61751"/>
                    <a:pt x="5429869" y="125134"/>
                  </a:cubicBezTo>
                  <a:cubicBezTo>
                    <a:pt x="5617090" y="173104"/>
                    <a:pt x="5799867" y="236595"/>
                    <a:pt x="5976319" y="314893"/>
                  </a:cubicBezTo>
                  <a:lnTo>
                    <a:pt x="6028697" y="339901"/>
                  </a:lnTo>
                  <a:lnTo>
                    <a:pt x="6028697" y="732458"/>
                  </a:lnTo>
                  <a:lnTo>
                    <a:pt x="5990985" y="712211"/>
                  </a:lnTo>
                  <a:cubicBezTo>
                    <a:pt x="5783917" y="609342"/>
                    <a:pt x="5566013" y="529876"/>
                    <a:pt x="5341339" y="475281"/>
                  </a:cubicBezTo>
                  <a:cubicBezTo>
                    <a:pt x="5115233" y="420503"/>
                    <a:pt x="4884375" y="387624"/>
                    <a:pt x="4651969" y="377104"/>
                  </a:cubicBezTo>
                  <a:cubicBezTo>
                    <a:pt x="4418713" y="365171"/>
                    <a:pt x="4184861" y="373670"/>
                    <a:pt x="3953093" y="402498"/>
                  </a:cubicBezTo>
                  <a:cubicBezTo>
                    <a:pt x="3721001" y="431832"/>
                    <a:pt x="3491675" y="480040"/>
                    <a:pt x="3267413" y="546643"/>
                  </a:cubicBezTo>
                  <a:cubicBezTo>
                    <a:pt x="2591323" y="750761"/>
                    <a:pt x="1967642" y="1099289"/>
                    <a:pt x="1439498" y="1568141"/>
                  </a:cubicBezTo>
                  <a:cubicBezTo>
                    <a:pt x="1265589" y="1725523"/>
                    <a:pt x="1105393" y="1897434"/>
                    <a:pt x="960671" y="2082013"/>
                  </a:cubicBezTo>
                  <a:cubicBezTo>
                    <a:pt x="815775" y="2266294"/>
                    <a:pt x="688923" y="2464081"/>
                    <a:pt x="581866" y="2672638"/>
                  </a:cubicBezTo>
                  <a:cubicBezTo>
                    <a:pt x="473765" y="2880669"/>
                    <a:pt x="387610" y="3099397"/>
                    <a:pt x="324789" y="3325262"/>
                  </a:cubicBezTo>
                  <a:cubicBezTo>
                    <a:pt x="262714" y="3552403"/>
                    <a:pt x="231223" y="3786822"/>
                    <a:pt x="231151" y="4022292"/>
                  </a:cubicBezTo>
                  <a:cubicBezTo>
                    <a:pt x="231413" y="4136912"/>
                    <a:pt x="244645" y="4251136"/>
                    <a:pt x="270592" y="4362792"/>
                  </a:cubicBezTo>
                  <a:cubicBezTo>
                    <a:pt x="297885" y="4472943"/>
                    <a:pt x="336983" y="4579833"/>
                    <a:pt x="387213" y="4681585"/>
                  </a:cubicBezTo>
                  <a:cubicBezTo>
                    <a:pt x="412042" y="4732517"/>
                    <a:pt x="439423" y="4782457"/>
                    <a:pt x="468507" y="4831546"/>
                  </a:cubicBezTo>
                  <a:cubicBezTo>
                    <a:pt x="497591" y="4880636"/>
                    <a:pt x="529230" y="4929015"/>
                    <a:pt x="561862" y="4976826"/>
                  </a:cubicBezTo>
                  <a:cubicBezTo>
                    <a:pt x="627975" y="5072166"/>
                    <a:pt x="701466" y="5164668"/>
                    <a:pt x="777511" y="5257597"/>
                  </a:cubicBezTo>
                  <a:cubicBezTo>
                    <a:pt x="853556" y="5350524"/>
                    <a:pt x="933574" y="5443594"/>
                    <a:pt x="1010895" y="5540494"/>
                  </a:cubicBezTo>
                  <a:cubicBezTo>
                    <a:pt x="1049957" y="5588732"/>
                    <a:pt x="1088642" y="5637963"/>
                    <a:pt x="1126948" y="5688186"/>
                  </a:cubicBezTo>
                  <a:lnTo>
                    <a:pt x="1182706" y="5760543"/>
                  </a:lnTo>
                  <a:cubicBezTo>
                    <a:pt x="1201007" y="5783669"/>
                    <a:pt x="1218458" y="5807503"/>
                    <a:pt x="1237327" y="5830060"/>
                  </a:cubicBezTo>
                  <a:cubicBezTo>
                    <a:pt x="1383714" y="6009916"/>
                    <a:pt x="1540413" y="6181116"/>
                    <a:pt x="1706649" y="6342797"/>
                  </a:cubicBezTo>
                  <a:cubicBezTo>
                    <a:pt x="1788084" y="6422531"/>
                    <a:pt x="1871265" y="6499427"/>
                    <a:pt x="1956207" y="6573484"/>
                  </a:cubicBezTo>
                  <a:cubicBezTo>
                    <a:pt x="2041332" y="6647402"/>
                    <a:pt x="2127733" y="6718907"/>
                    <a:pt x="2217681" y="6786297"/>
                  </a:cubicBezTo>
                  <a:lnTo>
                    <a:pt x="2260820" y="6817170"/>
                  </a:lnTo>
                  <a:lnTo>
                    <a:pt x="1429497" y="6817170"/>
                  </a:lnTo>
                  <a:lnTo>
                    <a:pt x="1327275" y="6713800"/>
                  </a:lnTo>
                  <a:cubicBezTo>
                    <a:pt x="1239186" y="6618984"/>
                    <a:pt x="1156797" y="6519019"/>
                    <a:pt x="1080556" y="6414443"/>
                  </a:cubicBezTo>
                  <a:cubicBezTo>
                    <a:pt x="1004653" y="6310734"/>
                    <a:pt x="932439" y="6205177"/>
                    <a:pt x="865189" y="6097496"/>
                  </a:cubicBezTo>
                  <a:cubicBezTo>
                    <a:pt x="847881" y="6070823"/>
                    <a:pt x="831565" y="6043725"/>
                    <a:pt x="814823" y="6016911"/>
                  </a:cubicBezTo>
                  <a:lnTo>
                    <a:pt x="766729" y="5938453"/>
                  </a:lnTo>
                  <a:cubicBezTo>
                    <a:pt x="735941" y="5887947"/>
                    <a:pt x="703878" y="5837581"/>
                    <a:pt x="671672" y="5786648"/>
                  </a:cubicBezTo>
                  <a:lnTo>
                    <a:pt x="474608" y="5474664"/>
                  </a:lnTo>
                  <a:cubicBezTo>
                    <a:pt x="408778" y="5368968"/>
                    <a:pt x="343516" y="5260008"/>
                    <a:pt x="282652" y="5146508"/>
                  </a:cubicBezTo>
                  <a:cubicBezTo>
                    <a:pt x="252290" y="5089759"/>
                    <a:pt x="223065" y="5032015"/>
                    <a:pt x="196108" y="4972712"/>
                  </a:cubicBezTo>
                  <a:cubicBezTo>
                    <a:pt x="169152" y="4913408"/>
                    <a:pt x="144607" y="4853111"/>
                    <a:pt x="122474" y="4791821"/>
                  </a:cubicBezTo>
                  <a:cubicBezTo>
                    <a:pt x="100342" y="4730532"/>
                    <a:pt x="81757" y="4666830"/>
                    <a:pt x="65724" y="4603129"/>
                  </a:cubicBezTo>
                  <a:cubicBezTo>
                    <a:pt x="58205" y="4571064"/>
                    <a:pt x="50828" y="4539143"/>
                    <a:pt x="44727" y="4506937"/>
                  </a:cubicBezTo>
                  <a:lnTo>
                    <a:pt x="35505" y="4458699"/>
                  </a:lnTo>
                  <a:lnTo>
                    <a:pt x="27845" y="4410320"/>
                  </a:lnTo>
                  <a:cubicBezTo>
                    <a:pt x="8635" y="4281881"/>
                    <a:pt x="-661" y="4152150"/>
                    <a:pt x="37" y="4022292"/>
                  </a:cubicBezTo>
                  <a:cubicBezTo>
                    <a:pt x="712" y="3768592"/>
                    <a:pt x="27094" y="3515615"/>
                    <a:pt x="78777" y="3267236"/>
                  </a:cubicBezTo>
                  <a:cubicBezTo>
                    <a:pt x="130048" y="3017876"/>
                    <a:pt x="209439" y="2775142"/>
                    <a:pt x="315424" y="2543673"/>
                  </a:cubicBezTo>
                  <a:cubicBezTo>
                    <a:pt x="528236" y="2081161"/>
                    <a:pt x="838234" y="1667312"/>
                    <a:pt x="1202710" y="1314895"/>
                  </a:cubicBezTo>
                  <a:cubicBezTo>
                    <a:pt x="1385514" y="1138814"/>
                    <a:pt x="1582282" y="977831"/>
                    <a:pt x="1791065" y="833514"/>
                  </a:cubicBezTo>
                  <a:cubicBezTo>
                    <a:pt x="2420037" y="395614"/>
                    <a:pt x="3147288" y="119557"/>
                    <a:pt x="3908404" y="29794"/>
                  </a:cubicBezTo>
                  <a:cubicBezTo>
                    <a:pt x="4098509" y="7429"/>
                    <a:pt x="4289811" y="-2355"/>
                    <a:pt x="4481066" y="478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Freeform: Shape 51">
              <a:extLst>
                <a:ext uri="{FF2B5EF4-FFF2-40B4-BE49-F238E27FC236}">
                  <a16:creationId xmlns:a16="http://schemas.microsoft.com/office/drawing/2014/main" id="{FBB8E8B8-1900-4326-8858-F375F5D8A01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63721" y="81632"/>
              <a:ext cx="6025971" cy="6776368"/>
            </a:xfrm>
            <a:custGeom>
              <a:avLst/>
              <a:gdLst>
                <a:gd name="connsiteX0" fmla="*/ 6025971 w 6025971"/>
                <a:gd name="connsiteY0" fmla="*/ 5825635 h 6797829"/>
                <a:gd name="connsiteX1" fmla="*/ 6025971 w 6025971"/>
                <a:gd name="connsiteY1" fmla="*/ 6723285 h 6797829"/>
                <a:gd name="connsiteX2" fmla="*/ 5929386 w 6025971"/>
                <a:gd name="connsiteY2" fmla="*/ 6797829 h 6797829"/>
                <a:gd name="connsiteX3" fmla="*/ 4560411 w 6025971"/>
                <a:gd name="connsiteY3" fmla="*/ 6797829 h 6797829"/>
                <a:gd name="connsiteX4" fmla="*/ 4597731 w 6025971"/>
                <a:gd name="connsiteY4" fmla="*/ 6785305 h 6797829"/>
                <a:gd name="connsiteX5" fmla="*/ 5736707 w 6025971"/>
                <a:gd name="connsiteY5" fmla="*/ 6050108 h 6797829"/>
                <a:gd name="connsiteX6" fmla="*/ 5960301 w 6025971"/>
                <a:gd name="connsiteY6" fmla="*/ 5876738 h 6797829"/>
                <a:gd name="connsiteX7" fmla="*/ 4493599 w 6025971"/>
                <a:gd name="connsiteY7" fmla="*/ 0 h 6797829"/>
                <a:gd name="connsiteX8" fmla="*/ 5981837 w 6025971"/>
                <a:gd name="connsiteY8" fmla="*/ 314220 h 6797829"/>
                <a:gd name="connsiteX9" fmla="*/ 6025971 w 6025971"/>
                <a:gd name="connsiteY9" fmla="*/ 336254 h 6797829"/>
                <a:gd name="connsiteX10" fmla="*/ 6025971 w 6025971"/>
                <a:gd name="connsiteY10" fmla="*/ 1157325 h 6797829"/>
                <a:gd name="connsiteX11" fmla="*/ 5925889 w 6025971"/>
                <a:gd name="connsiteY11" fmla="*/ 1088522 h 6797829"/>
                <a:gd name="connsiteX12" fmla="*/ 5682227 w 6025971"/>
                <a:gd name="connsiteY12" fmla="*/ 957939 h 6797829"/>
                <a:gd name="connsiteX13" fmla="*/ 4493032 w 6025971"/>
                <a:gd name="connsiteY13" fmla="*/ 709658 h 6797829"/>
                <a:gd name="connsiteX14" fmla="*/ 3104646 w 6025971"/>
                <a:gd name="connsiteY14" fmla="*/ 976666 h 6797829"/>
                <a:gd name="connsiteX15" fmla="*/ 1871612 w 6025971"/>
                <a:gd name="connsiteY15" fmla="*/ 1710017 h 6797829"/>
                <a:gd name="connsiteX16" fmla="*/ 1018661 w 6025971"/>
                <a:gd name="connsiteY16" fmla="*/ 2767694 h 6797829"/>
                <a:gd name="connsiteX17" fmla="*/ 709374 w 6025971"/>
                <a:gd name="connsiteY17" fmla="*/ 3998599 h 6797829"/>
                <a:gd name="connsiteX18" fmla="*/ 1221258 w 6025971"/>
                <a:gd name="connsiteY18" fmla="*/ 5141684 h 6797829"/>
                <a:gd name="connsiteX19" fmla="*/ 1479187 w 6025971"/>
                <a:gd name="connsiteY19" fmla="*/ 5504459 h 6797829"/>
                <a:gd name="connsiteX20" fmla="*/ 3021272 w 6025971"/>
                <a:gd name="connsiteY20" fmla="*/ 6793670 h 6797829"/>
                <a:gd name="connsiteX21" fmla="*/ 3035805 w 6025971"/>
                <a:gd name="connsiteY21" fmla="*/ 6797829 h 6797829"/>
                <a:gd name="connsiteX22" fmla="*/ 1656512 w 6025971"/>
                <a:gd name="connsiteY22" fmla="*/ 6797829 h 6797829"/>
                <a:gd name="connsiteX23" fmla="*/ 1630254 w 6025971"/>
                <a:gd name="connsiteY23" fmla="*/ 6775222 h 6797829"/>
                <a:gd name="connsiteX24" fmla="*/ 892250 w 6025971"/>
                <a:gd name="connsiteY24" fmla="*/ 5902700 h 6797829"/>
                <a:gd name="connsiteX25" fmla="*/ 0 w 6025971"/>
                <a:gd name="connsiteY25" fmla="*/ 3998599 h 6797829"/>
                <a:gd name="connsiteX26" fmla="*/ 4493032 w 6025971"/>
                <a:gd name="connsiteY26" fmla="*/ 285 h 67978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</a:cxnLst>
              <a:rect l="l" t="t" r="r" b="b"/>
              <a:pathLst>
                <a:path w="6025971" h="6797829">
                  <a:moveTo>
                    <a:pt x="6025971" y="5825635"/>
                  </a:moveTo>
                  <a:lnTo>
                    <a:pt x="6025971" y="6723285"/>
                  </a:lnTo>
                  <a:lnTo>
                    <a:pt x="5929386" y="6797829"/>
                  </a:lnTo>
                  <a:lnTo>
                    <a:pt x="4560411" y="6797829"/>
                  </a:lnTo>
                  <a:lnTo>
                    <a:pt x="4597731" y="6785305"/>
                  </a:lnTo>
                  <a:cubicBezTo>
                    <a:pt x="4964953" y="6637825"/>
                    <a:pt x="5315251" y="6379435"/>
                    <a:pt x="5736707" y="6050108"/>
                  </a:cubicBezTo>
                  <a:cubicBezTo>
                    <a:pt x="5812043" y="5991230"/>
                    <a:pt x="5887377" y="5933488"/>
                    <a:pt x="5960301" y="5876738"/>
                  </a:cubicBezTo>
                  <a:close/>
                  <a:moveTo>
                    <a:pt x="4493599" y="0"/>
                  </a:moveTo>
                  <a:cubicBezTo>
                    <a:pt x="5048011" y="0"/>
                    <a:pt x="5546284" y="111886"/>
                    <a:pt x="5981837" y="314220"/>
                  </a:cubicBezTo>
                  <a:lnTo>
                    <a:pt x="6025971" y="336254"/>
                  </a:lnTo>
                  <a:lnTo>
                    <a:pt x="6025971" y="1157325"/>
                  </a:lnTo>
                  <a:lnTo>
                    <a:pt x="5925889" y="1088522"/>
                  </a:lnTo>
                  <a:cubicBezTo>
                    <a:pt x="5847314" y="1040649"/>
                    <a:pt x="5765982" y="997036"/>
                    <a:pt x="5682227" y="957939"/>
                  </a:cubicBezTo>
                  <a:cubicBezTo>
                    <a:pt x="5327823" y="793222"/>
                    <a:pt x="4927595" y="709658"/>
                    <a:pt x="4493032" y="709658"/>
                  </a:cubicBezTo>
                  <a:cubicBezTo>
                    <a:pt x="4031940" y="709658"/>
                    <a:pt x="3564888" y="799465"/>
                    <a:pt x="3104646" y="976666"/>
                  </a:cubicBezTo>
                  <a:cubicBezTo>
                    <a:pt x="2655243" y="1149867"/>
                    <a:pt x="2238358" y="1397822"/>
                    <a:pt x="1871612" y="1710017"/>
                  </a:cubicBezTo>
                  <a:cubicBezTo>
                    <a:pt x="1506427" y="2022852"/>
                    <a:pt x="1219414" y="2378815"/>
                    <a:pt x="1018661" y="2767694"/>
                  </a:cubicBezTo>
                  <a:cubicBezTo>
                    <a:pt x="813368" y="3165227"/>
                    <a:pt x="709374" y="3579358"/>
                    <a:pt x="709374" y="3998599"/>
                  </a:cubicBezTo>
                  <a:cubicBezTo>
                    <a:pt x="709374" y="4421103"/>
                    <a:pt x="875510" y="4667680"/>
                    <a:pt x="1221258" y="5141684"/>
                  </a:cubicBezTo>
                  <a:cubicBezTo>
                    <a:pt x="1304681" y="5256035"/>
                    <a:pt x="1390941" y="5374217"/>
                    <a:pt x="1479187" y="5504459"/>
                  </a:cubicBezTo>
                  <a:cubicBezTo>
                    <a:pt x="1942790" y="6187719"/>
                    <a:pt x="2430063" y="6601673"/>
                    <a:pt x="3021272" y="6793670"/>
                  </a:cubicBezTo>
                  <a:lnTo>
                    <a:pt x="3035805" y="6797829"/>
                  </a:lnTo>
                  <a:lnTo>
                    <a:pt x="1656512" y="6797829"/>
                  </a:lnTo>
                  <a:lnTo>
                    <a:pt x="1630254" y="6775222"/>
                  </a:lnTo>
                  <a:cubicBezTo>
                    <a:pt x="1360562" y="6528765"/>
                    <a:pt x="1117699" y="6235219"/>
                    <a:pt x="892250" y="5902700"/>
                  </a:cubicBezTo>
                  <a:cubicBezTo>
                    <a:pt x="459249" y="5264548"/>
                    <a:pt x="0" y="4826722"/>
                    <a:pt x="0" y="3998599"/>
                  </a:cubicBezTo>
                  <a:cubicBezTo>
                    <a:pt x="0" y="1790460"/>
                    <a:pt x="2262336" y="285"/>
                    <a:pt x="4493032" y="28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D4B3FB6-8482-C1B6-56FD-16DA322988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2" y="1055098"/>
            <a:ext cx="5760719" cy="4747805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000" kern="1200" dirty="0" err="1">
                <a:solidFill>
                  <a:schemeClr val="tx2"/>
                </a:solidFill>
                <a:latin typeface="+mj-lt"/>
                <a:ea typeface="+mj-ea"/>
                <a:cs typeface="+mj-cs"/>
              </a:rPr>
              <a:t>Ключові</a:t>
            </a:r>
            <a:r>
              <a:rPr lang="en-US" sz="4000" kern="1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000" kern="1200" dirty="0" err="1">
                <a:solidFill>
                  <a:schemeClr val="tx2"/>
                </a:solidFill>
                <a:latin typeface="+mj-lt"/>
                <a:ea typeface="+mj-ea"/>
                <a:cs typeface="+mj-cs"/>
              </a:rPr>
              <a:t>функції</a:t>
            </a:r>
            <a:endParaRPr lang="en-US" sz="4000" kern="120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4CAD444E-BA0E-5C61-AD1F-1E11E9671B4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342357" y="1638300"/>
            <a:ext cx="3330531" cy="358140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/>
          <a:p>
            <a:pPr marR="0" lvl="0" fontAlgn="base">
              <a:spcAft>
                <a:spcPct val="0"/>
              </a:spcAft>
              <a:buClrTx/>
              <a:buSzTx/>
              <a:tabLst/>
            </a:pPr>
            <a:r>
              <a:rPr kumimoji="0" lang="uk-UA" altLang="ru-RU" sz="1700" b="1" i="0" u="none" strike="noStrike" kern="1200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rPr>
              <a:t>І</a:t>
            </a:r>
            <a:r>
              <a:rPr kumimoji="0" lang="en-US" altLang="ru-RU" sz="1700" b="1" i="0" u="none" strike="noStrike" kern="1200" cap="none" normalizeH="0" baseline="0" dirty="0" err="1">
                <a:ln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rPr>
              <a:t>нтерактивні</a:t>
            </a:r>
            <a:r>
              <a:rPr kumimoji="0" lang="en-US" altLang="ru-RU" sz="1700" b="1" i="0" u="none" strike="noStrike" kern="1200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kumimoji="0" lang="en-US" altLang="ru-RU" sz="1700" b="1" i="0" u="none" strike="noStrike" kern="1200" cap="none" normalizeH="0" baseline="0" dirty="0" err="1">
                <a:ln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rPr>
              <a:t>дашборди</a:t>
            </a:r>
            <a:r>
              <a:rPr kumimoji="0" lang="en-US" altLang="ru-RU" sz="1700" b="1" i="0" u="none" strike="noStrike" kern="1200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rPr>
              <a:t>:</a:t>
            </a:r>
            <a:r>
              <a:rPr kumimoji="0" lang="en-US" altLang="ru-RU" sz="1700" b="0" i="0" u="none" strike="noStrike" kern="1200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kumimoji="0" lang="en-US" altLang="ru-RU" sz="1700" b="0" i="0" u="none" strike="noStrike" kern="1200" cap="none" normalizeH="0" baseline="0" dirty="0" err="1">
                <a:ln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rPr>
              <a:t>графіки</a:t>
            </a:r>
            <a:r>
              <a:rPr kumimoji="0" lang="en-US" altLang="ru-RU" sz="1700" b="0" i="0" u="none" strike="noStrike" kern="1200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kumimoji="0" lang="en-US" altLang="ru-RU" sz="1700" b="0" i="0" u="none" strike="noStrike" kern="1200" cap="none" normalizeH="0" baseline="0" dirty="0" err="1">
                <a:ln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rPr>
              <a:t>карти</a:t>
            </a:r>
            <a:r>
              <a:rPr kumimoji="0" lang="en-US" altLang="ru-RU" sz="1700" b="0" i="0" u="none" strike="noStrike" kern="1200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kumimoji="0" lang="en-US" altLang="ru-RU" sz="1700" b="0" i="0" u="none" strike="noStrike" kern="1200" cap="none" normalizeH="0" baseline="0" dirty="0" err="1">
                <a:ln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rPr>
              <a:t>динамічні</a:t>
            </a:r>
            <a:r>
              <a:rPr kumimoji="0" lang="en-US" altLang="ru-RU" sz="1700" b="0" i="0" u="none" strike="noStrike" kern="1200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kumimoji="0" lang="en-US" altLang="ru-RU" sz="1700" b="0" i="0" u="none" strike="noStrike" kern="1200" cap="none" normalizeH="0" baseline="0" dirty="0" err="1">
                <a:ln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rPr>
              <a:t>фільтри</a:t>
            </a:r>
            <a:endParaRPr kumimoji="0" lang="en-US" altLang="ru-RU" sz="1700" b="0" i="0" u="none" strike="noStrike" kern="1200" cap="none" normalizeH="0" baseline="0" dirty="0">
              <a:ln>
                <a:noFill/>
              </a:ln>
              <a:solidFill>
                <a:schemeClr val="tx2"/>
              </a:solidFill>
              <a:effectLst/>
              <a:latin typeface="+mn-lt"/>
              <a:ea typeface="+mn-ea"/>
              <a:cs typeface="+mn-cs"/>
            </a:endParaRPr>
          </a:p>
          <a:p>
            <a:pPr marR="0" lvl="0" fontAlgn="base">
              <a:spcAft>
                <a:spcPct val="0"/>
              </a:spcAft>
              <a:buClrTx/>
              <a:buSzTx/>
              <a:tabLst/>
            </a:pPr>
            <a:r>
              <a:rPr kumimoji="0" lang="en-US" altLang="ru-RU" sz="1700" b="1" i="0" u="none" strike="noStrike" kern="1200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rPr>
              <a:t>KPI-</a:t>
            </a:r>
            <a:r>
              <a:rPr kumimoji="0" lang="en-US" altLang="ru-RU" sz="1700" b="1" i="0" u="none" strike="noStrike" kern="1200" cap="none" normalizeH="0" baseline="0" dirty="0" err="1">
                <a:ln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rPr>
              <a:t>алерти</a:t>
            </a:r>
            <a:r>
              <a:rPr kumimoji="0" lang="en-US" altLang="ru-RU" sz="1700" b="1" i="0" u="none" strike="noStrike" kern="1200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rPr>
              <a:t>:</a:t>
            </a:r>
            <a:r>
              <a:rPr kumimoji="0" lang="en-US" altLang="ru-RU" sz="1700" b="0" i="0" u="none" strike="noStrike" kern="1200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kumimoji="0" lang="en-US" altLang="ru-RU" sz="1700" b="0" i="0" u="none" strike="noStrike" kern="1200" cap="none" normalizeH="0" baseline="0" dirty="0" err="1">
                <a:ln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rPr>
              <a:t>розумні</a:t>
            </a:r>
            <a:r>
              <a:rPr kumimoji="0" lang="en-US" altLang="ru-RU" sz="1700" b="0" i="0" u="none" strike="noStrike" kern="1200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kumimoji="0" lang="en-US" altLang="ru-RU" sz="1700" b="0" i="0" u="none" strike="noStrike" kern="1200" cap="none" normalizeH="0" baseline="0" dirty="0" err="1">
                <a:ln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rPr>
              <a:t>сповіщення</a:t>
            </a:r>
            <a:r>
              <a:rPr kumimoji="0" lang="en-US" altLang="ru-RU" sz="1700" b="0" i="0" u="none" strike="noStrike" kern="1200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rPr>
              <a:t> у Telegram/E-mail</a:t>
            </a:r>
          </a:p>
          <a:p>
            <a:pPr marR="0" lvl="0" fontAlgn="base">
              <a:spcAft>
                <a:spcPct val="0"/>
              </a:spcAft>
              <a:buClrTx/>
              <a:buSzTx/>
              <a:tabLst/>
            </a:pPr>
            <a:r>
              <a:rPr kumimoji="0" lang="en-US" altLang="ru-RU" sz="1700" b="1" i="0" u="none" strike="noStrike" kern="1200" cap="none" normalizeH="0" baseline="0" dirty="0" err="1">
                <a:ln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rPr>
              <a:t>Експорт</a:t>
            </a:r>
            <a:r>
              <a:rPr kumimoji="0" lang="en-US" altLang="ru-RU" sz="1700" b="1" i="0" u="none" strike="noStrike" kern="1200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rPr>
              <a:t> в 1 </a:t>
            </a:r>
            <a:r>
              <a:rPr kumimoji="0" lang="en-US" altLang="ru-RU" sz="1700" b="1" i="0" u="none" strike="noStrike" kern="1200" cap="none" normalizeH="0" baseline="0" dirty="0" err="1">
                <a:ln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rPr>
              <a:t>клік</a:t>
            </a:r>
            <a:r>
              <a:rPr kumimoji="0" lang="en-US" altLang="ru-RU" sz="1700" b="1" i="0" u="none" strike="noStrike" kern="1200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rPr>
              <a:t>:</a:t>
            </a:r>
            <a:r>
              <a:rPr kumimoji="0" lang="en-US" altLang="ru-RU" sz="1700" b="0" i="0" u="none" strike="noStrike" kern="1200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rPr>
              <a:t> PDF/CSV з </a:t>
            </a:r>
            <a:r>
              <a:rPr kumimoji="0" lang="en-US" altLang="ru-RU" sz="1700" b="0" i="0" u="none" strike="noStrike" kern="1200" cap="none" normalizeH="0" baseline="0" dirty="0" err="1">
                <a:ln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rPr>
              <a:t>брендингом</a:t>
            </a:r>
            <a:endParaRPr kumimoji="0" lang="en-US" altLang="ru-RU" sz="1700" b="0" i="0" u="none" strike="noStrike" kern="1200" cap="none" normalizeH="0" baseline="0" dirty="0">
              <a:ln>
                <a:noFill/>
              </a:ln>
              <a:solidFill>
                <a:schemeClr val="tx2"/>
              </a:solidFill>
              <a:effectLst/>
              <a:latin typeface="+mn-lt"/>
              <a:ea typeface="+mn-ea"/>
              <a:cs typeface="+mn-cs"/>
            </a:endParaRPr>
          </a:p>
          <a:p>
            <a:pPr marR="0" lvl="0" fontAlgn="base">
              <a:spcAft>
                <a:spcPct val="0"/>
              </a:spcAft>
              <a:buClrTx/>
              <a:buSzTx/>
              <a:tabLst/>
            </a:pPr>
            <a:r>
              <a:rPr kumimoji="0" lang="en-US" altLang="ru-RU" sz="1700" b="1" i="0" u="none" strike="noStrike" kern="1200" cap="none" normalizeH="0" baseline="0" dirty="0" err="1">
                <a:ln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rPr>
              <a:t>Єдиний</a:t>
            </a:r>
            <a:r>
              <a:rPr kumimoji="0" lang="en-US" altLang="ru-RU" sz="1700" b="1" i="0" u="none" strike="noStrike" kern="1200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kumimoji="0" lang="en-US" altLang="ru-RU" sz="1700" b="1" i="0" u="none" strike="noStrike" kern="1200" cap="none" normalizeH="0" baseline="0" dirty="0" err="1">
                <a:ln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rPr>
              <a:t>простір</a:t>
            </a:r>
            <a:r>
              <a:rPr kumimoji="0" lang="en-US" altLang="ru-RU" sz="1700" b="1" i="0" u="none" strike="noStrike" kern="1200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kumimoji="0" lang="en-US" altLang="ru-RU" sz="1700" b="1" i="0" u="none" strike="noStrike" kern="1200" cap="none" normalizeH="0" baseline="0" dirty="0" err="1">
                <a:ln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rPr>
              <a:t>даних</a:t>
            </a:r>
            <a:r>
              <a:rPr kumimoji="0" lang="en-US" altLang="ru-RU" sz="1700" b="1" i="0" u="none" strike="noStrike" kern="1200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rPr>
              <a:t>:</a:t>
            </a:r>
            <a:r>
              <a:rPr kumimoji="0" lang="en-US" altLang="ru-RU" sz="1700" b="0" i="0" u="none" strike="noStrike" kern="1200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kumimoji="0" lang="en-US" altLang="ru-RU" sz="1700" b="0" i="0" u="none" strike="noStrike" kern="1200" cap="none" normalizeH="0" baseline="0" dirty="0" err="1">
                <a:ln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rPr>
              <a:t>узгоджені</a:t>
            </a:r>
            <a:r>
              <a:rPr kumimoji="0" lang="en-US" altLang="ru-RU" sz="1700" b="0" i="0" u="none" strike="noStrike" kern="1200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kumimoji="0" lang="en-US" altLang="ru-RU" sz="1700" b="0" i="0" u="none" strike="noStrike" kern="1200" cap="none" normalizeH="0" baseline="0" dirty="0" err="1">
                <a:ln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rPr>
              <a:t>метрики</a:t>
            </a:r>
            <a:r>
              <a:rPr kumimoji="0" lang="en-US" altLang="ru-RU" sz="1700" b="0" i="0" u="none" strike="noStrike" kern="1200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kumimoji="0" lang="en-US" altLang="ru-RU" sz="1700" b="0" i="0" u="none" strike="noStrike" kern="1200" cap="none" normalizeH="0" baseline="0" dirty="0" err="1">
                <a:ln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rPr>
              <a:t>опис</a:t>
            </a:r>
            <a:r>
              <a:rPr kumimoji="0" lang="en-US" altLang="ru-RU" sz="1700" b="0" i="0" u="none" strike="noStrike" kern="1200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kumimoji="0" lang="en-US" altLang="ru-RU" sz="1700" b="0" i="0" u="none" strike="noStrike" kern="1200" cap="none" normalizeH="0" baseline="0" dirty="0" err="1">
                <a:ln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rPr>
              <a:t>методик</a:t>
            </a:r>
            <a:endParaRPr kumimoji="0" lang="en-US" altLang="ru-RU" sz="1700" b="0" i="0" u="none" strike="noStrike" kern="1200" cap="none" normalizeH="0" baseline="0" dirty="0">
              <a:ln>
                <a:noFill/>
              </a:ln>
              <a:solidFill>
                <a:schemeClr val="tx2"/>
              </a:solidFill>
              <a:effectLst/>
              <a:latin typeface="+mn-lt"/>
              <a:ea typeface="+mn-ea"/>
              <a:cs typeface="+mn-cs"/>
            </a:endParaRPr>
          </a:p>
          <a:p>
            <a:pPr marR="0" lvl="0" fontAlgn="base">
              <a:spcAft>
                <a:spcPct val="0"/>
              </a:spcAft>
              <a:buClrTx/>
              <a:buSzTx/>
              <a:tabLst/>
            </a:pPr>
            <a:r>
              <a:rPr kumimoji="0" lang="en-US" altLang="ru-RU" sz="1700" b="1" i="0" u="none" strike="noStrike" kern="1200" cap="none" normalizeH="0" baseline="0" dirty="0" err="1">
                <a:ln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rPr>
              <a:t>Командна</a:t>
            </a:r>
            <a:r>
              <a:rPr kumimoji="0" lang="en-US" altLang="ru-RU" sz="1700" b="1" i="0" u="none" strike="noStrike" kern="1200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kumimoji="0" lang="en-US" altLang="ru-RU" sz="1700" b="1" i="0" u="none" strike="noStrike" kern="1200" cap="none" normalizeH="0" baseline="0" dirty="0" err="1">
                <a:ln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rPr>
              <a:t>робота</a:t>
            </a:r>
            <a:r>
              <a:rPr kumimoji="0" lang="en-US" altLang="ru-RU" sz="1700" b="1" i="0" u="none" strike="noStrike" kern="1200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rPr>
              <a:t>:</a:t>
            </a:r>
            <a:r>
              <a:rPr kumimoji="0" lang="en-US" altLang="ru-RU" sz="1700" b="0" i="0" u="none" strike="noStrike" kern="1200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kumimoji="0" lang="en-US" altLang="ru-RU" sz="1700" b="0" i="0" u="none" strike="noStrike" kern="1200" cap="none" normalizeH="0" baseline="0" dirty="0" err="1">
                <a:ln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rPr>
              <a:t>ролі</a:t>
            </a:r>
            <a:r>
              <a:rPr kumimoji="0" lang="en-US" altLang="ru-RU" sz="1700" b="0" i="0" u="none" strike="noStrike" kern="1200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kumimoji="0" lang="en-US" altLang="ru-RU" sz="1700" b="0" i="0" u="none" strike="noStrike" kern="1200" cap="none" normalizeH="0" baseline="0" dirty="0" err="1">
                <a:ln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rPr>
              <a:t>доступу</a:t>
            </a:r>
            <a:r>
              <a:rPr kumimoji="0" lang="en-US" altLang="ru-RU" sz="1700" b="0" i="0" u="none" strike="noStrike" kern="1200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kumimoji="0" lang="en-US" altLang="ru-RU" sz="1700" b="0" i="0" u="none" strike="noStrike" kern="1200" cap="none" normalizeH="0" baseline="0" dirty="0" err="1">
                <a:ln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rPr>
              <a:t>спільні</a:t>
            </a:r>
            <a:r>
              <a:rPr kumimoji="0" lang="en-US" altLang="ru-RU" sz="1700" b="0" i="0" u="none" strike="noStrike" kern="1200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kumimoji="0" lang="en-US" altLang="ru-RU" sz="1700" b="0" i="0" u="none" strike="noStrike" kern="1200" cap="none" normalizeH="0" baseline="0" dirty="0" err="1">
                <a:ln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rPr>
              <a:t>посилання</a:t>
            </a:r>
            <a:endParaRPr kumimoji="0" lang="en-US" altLang="ru-RU" sz="1700" b="0" i="0" u="none" strike="noStrike" kern="1200" cap="none" normalizeH="0" baseline="0" dirty="0">
              <a:ln>
                <a:noFill/>
              </a:ln>
              <a:solidFill>
                <a:schemeClr val="tx2"/>
              </a:solidFill>
              <a:effectLst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694726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4BC99CB9-DDAD-44A2-8A1C-E3AF4E72DF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4053CBF-3932-45FF-8285-EE5146085F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gradFill flip="none" rotWithShape="1">
            <a:gsLst>
              <a:gs pos="16000">
                <a:schemeClr val="accent6">
                  <a:alpha val="20000"/>
                </a:schemeClr>
              </a:gs>
              <a:gs pos="85000">
                <a:schemeClr val="accent1">
                  <a:alpha val="40000"/>
                </a:schemeClr>
              </a:gs>
            </a:gsLst>
            <a:lin ang="120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2E751C04-BEA6-446B-A678-9C74819EBD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-18230" y="-8167"/>
            <a:ext cx="4834070" cy="2488150"/>
            <a:chOff x="6867015" y="-1"/>
            <a:chExt cx="5324985" cy="3251912"/>
          </a:xfrm>
          <a:solidFill>
            <a:schemeClr val="bg1">
              <a:alpha val="30000"/>
            </a:schemeClr>
          </a:solidFill>
        </p:grpSpPr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2625A013-D9BE-43C4-AF21-6F2B003EFBE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F7875715-EC2E-457F-851D-F6C817685F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F7E41CC6-0C83-40EE-80BB-79394D9E9B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00603498-5DFE-4D26-BFB5-C9269C9BDB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C2BFA9C-31BA-C277-8DBF-EFB9E2C535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27924" y="991261"/>
            <a:ext cx="5754696" cy="1837349"/>
          </a:xfrm>
        </p:spPr>
        <p:txBody>
          <a:bodyPr>
            <a:normAutofit/>
          </a:bodyPr>
          <a:lstStyle/>
          <a:p>
            <a:pPr algn="ctr"/>
            <a:r>
              <a:rPr lang="ru-RU" sz="3600" dirty="0">
                <a:solidFill>
                  <a:schemeClr val="tx2"/>
                </a:solidFill>
              </a:rPr>
              <a:t>Для кого </a:t>
            </a:r>
            <a:r>
              <a:rPr lang="ru-RU" sz="3600" dirty="0" err="1">
                <a:solidFill>
                  <a:schemeClr val="tx2"/>
                </a:solidFill>
              </a:rPr>
              <a:t>це</a:t>
            </a:r>
            <a:r>
              <a:rPr lang="ru-RU" sz="3600" dirty="0">
                <a:solidFill>
                  <a:schemeClr val="tx2"/>
                </a:solidFill>
              </a:rPr>
              <a:t> </a:t>
            </a:r>
            <a:r>
              <a:rPr lang="ru-RU" sz="3600" dirty="0" err="1">
                <a:solidFill>
                  <a:schemeClr val="tx2"/>
                </a:solidFill>
              </a:rPr>
              <a:t>корисно</a:t>
            </a:r>
            <a:endParaRPr lang="ru-RU" sz="3600" dirty="0">
              <a:solidFill>
                <a:schemeClr val="tx2"/>
              </a:solidFill>
            </a:endParaRP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5333B040-3E15-4CAB-29B1-721C1D98DC68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3050412" y="2979336"/>
            <a:ext cx="5709721" cy="2430864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1900" b="1" i="0" u="none" strike="noStrike" cap="none" normalizeH="0" baseline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Менеджмент:</a:t>
            </a:r>
            <a:r>
              <a:rPr kumimoji="0" lang="ru-RU" altLang="ru-RU" sz="1900" b="0" i="0" u="none" strike="noStrike" cap="none" normalizeH="0" baseline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 KPI-дашборди, тижневі підсумки, ризики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1900" b="1" i="0" u="none" strike="noStrike" cap="none" normalizeH="0" baseline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Аналітики:</a:t>
            </a:r>
            <a:r>
              <a:rPr kumimoji="0" lang="ru-RU" altLang="ru-RU" sz="1900" b="0" i="0" u="none" strike="noStrike" cap="none" normalizeH="0" baseline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 фільтри/зрізи, перевірка гіпотез, експорт у BI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1900" b="1" i="0" u="none" strike="noStrike" cap="none" normalizeH="0" baseline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Маркетинг/Продажі:</a:t>
            </a:r>
            <a:r>
              <a:rPr kumimoji="0" lang="ru-RU" altLang="ru-RU" sz="1900" b="0" i="0" u="none" strike="noStrike" cap="none" normalizeH="0" baseline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 воронки, сегменти, географія попиту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1900" b="1" i="0" u="none" strike="noStrike" cap="none" normalizeH="0" baseline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Операції:</a:t>
            </a:r>
            <a:r>
              <a:rPr kumimoji="0" lang="ru-RU" altLang="ru-RU" sz="1900" b="0" i="0" u="none" strike="noStrike" cap="none" normalizeH="0" baseline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 контроль SLA, алерти відхилень, оптимізація процесів</a:t>
            </a: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B63ACBA3-DEFD-4C6D-BBA0-64468FA99C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>
            <a:off x="9058275" y="4146310"/>
            <a:ext cx="3142400" cy="2716805"/>
            <a:chOff x="-305" y="-4155"/>
            <a:chExt cx="2514948" cy="2174333"/>
          </a:xfrm>
          <a:solidFill>
            <a:schemeClr val="bg1">
              <a:alpha val="30000"/>
            </a:schemeClr>
          </a:solidFill>
        </p:grpSpPr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62F7819D-2B89-4D80-A1C3-8B318116BAA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B7065990-2350-41B3-858B-20EF8744F2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58DA7EC7-CAA0-4665-AA29-BFBA806ECA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800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B1132A14-489F-4CED-B626-2A1711C987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33581415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4BC99CB9-DDAD-44A2-8A1C-E3AF4E72DF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561AEE4-4E38-4BAC-976D-E0DE523FC5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gradFill flip="none" rotWithShape="1">
            <a:gsLst>
              <a:gs pos="16000">
                <a:schemeClr val="accent6">
                  <a:alpha val="20000"/>
                </a:schemeClr>
              </a:gs>
              <a:gs pos="85000">
                <a:schemeClr val="accent1">
                  <a:alpha val="40000"/>
                </a:schemeClr>
              </a:gs>
            </a:gsLst>
            <a:lin ang="120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F0BC676B-D19A-44DB-910A-0C0E6D4339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24431" y="3985"/>
            <a:ext cx="9772765" cy="6858000"/>
            <a:chOff x="1303402" y="3985"/>
            <a:chExt cx="9772765" cy="6858000"/>
          </a:xfrm>
        </p:grpSpPr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999AA485-A13F-4455-814E-C116AD7E04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60551" y="3985"/>
              <a:ext cx="9313016" cy="6858000"/>
            </a:xfrm>
            <a:custGeom>
              <a:avLst/>
              <a:gdLst>
                <a:gd name="connsiteX0" fmla="*/ 6993556 w 9313016"/>
                <a:gd name="connsiteY0" fmla="*/ 0 h 6858000"/>
                <a:gd name="connsiteX1" fmla="*/ 7358516 w 9313016"/>
                <a:gd name="connsiteY1" fmla="*/ 0 h 6858000"/>
                <a:gd name="connsiteX2" fmla="*/ 7475006 w 9313016"/>
                <a:gd name="connsiteY2" fmla="*/ 82722 h 6858000"/>
                <a:gd name="connsiteX3" fmla="*/ 7816357 w 9313016"/>
                <a:gd name="connsiteY3" fmla="*/ 358482 h 6858000"/>
                <a:gd name="connsiteX4" fmla="*/ 8421752 w 9313016"/>
                <a:gd name="connsiteY4" fmla="*/ 995405 h 6858000"/>
                <a:gd name="connsiteX5" fmla="*/ 8897059 w 9313016"/>
                <a:gd name="connsiteY5" fmla="*/ 1737211 h 6858000"/>
                <a:gd name="connsiteX6" fmla="*/ 9206633 w 9313016"/>
                <a:gd name="connsiteY6" fmla="*/ 2564460 h 6858000"/>
                <a:gd name="connsiteX7" fmla="*/ 9286787 w 9313016"/>
                <a:gd name="connsiteY7" fmla="*/ 3000164 h 6858000"/>
                <a:gd name="connsiteX8" fmla="*/ 9312914 w 9313016"/>
                <a:gd name="connsiteY8" fmla="*/ 3442493 h 6858000"/>
                <a:gd name="connsiteX9" fmla="*/ 9190562 w 9313016"/>
                <a:gd name="connsiteY9" fmla="*/ 4316686 h 6858000"/>
                <a:gd name="connsiteX10" fmla="*/ 9043416 w 9313016"/>
                <a:gd name="connsiteY10" fmla="*/ 4734917 h 6858000"/>
                <a:gd name="connsiteX11" fmla="*/ 8809657 w 9313016"/>
                <a:gd name="connsiteY11" fmla="*/ 5128718 h 6858000"/>
                <a:gd name="connsiteX12" fmla="*/ 8645997 w 9313016"/>
                <a:gd name="connsiteY12" fmla="*/ 5297441 h 6858000"/>
                <a:gd name="connsiteX13" fmla="*/ 8457787 w 9313016"/>
                <a:gd name="connsiteY13" fmla="*/ 5433763 h 6858000"/>
                <a:gd name="connsiteX14" fmla="*/ 8260803 w 9313016"/>
                <a:gd name="connsiteY14" fmla="*/ 5541237 h 6858000"/>
                <a:gd name="connsiteX15" fmla="*/ 8066136 w 9313016"/>
                <a:gd name="connsiteY15" fmla="*/ 5635704 h 6858000"/>
                <a:gd name="connsiteX16" fmla="*/ 7698638 w 9313016"/>
                <a:gd name="connsiteY16" fmla="*/ 5837163 h 6858000"/>
                <a:gd name="connsiteX17" fmla="*/ 7370135 w 9313016"/>
                <a:gd name="connsiteY17" fmla="*/ 6090081 h 6858000"/>
                <a:gd name="connsiteX18" fmla="*/ 7218897 w 9313016"/>
                <a:gd name="connsiteY18" fmla="*/ 6235860 h 6858000"/>
                <a:gd name="connsiteX19" fmla="*/ 7070665 w 9313016"/>
                <a:gd name="connsiteY19" fmla="*/ 6387205 h 6858000"/>
                <a:gd name="connsiteX20" fmla="*/ 6779035 w 9313016"/>
                <a:gd name="connsiteY20" fmla="*/ 6697100 h 6858000"/>
                <a:gd name="connsiteX21" fmla="*/ 6631837 w 9313016"/>
                <a:gd name="connsiteY21" fmla="*/ 6852239 h 6858000"/>
                <a:gd name="connsiteX22" fmla="*/ 6626221 w 9313016"/>
                <a:gd name="connsiteY22" fmla="*/ 6858000 h 6858000"/>
                <a:gd name="connsiteX23" fmla="*/ 6424725 w 9313016"/>
                <a:gd name="connsiteY23" fmla="*/ 6858000 h 6858000"/>
                <a:gd name="connsiteX24" fmla="*/ 6527382 w 9313016"/>
                <a:gd name="connsiteY24" fmla="*/ 6756333 h 6858000"/>
                <a:gd name="connsiteX25" fmla="*/ 6674233 w 9313016"/>
                <a:gd name="connsiteY25" fmla="*/ 6603450 h 6858000"/>
                <a:gd name="connsiteX26" fmla="*/ 6965813 w 9313016"/>
                <a:gd name="connsiteY26" fmla="*/ 6292932 h 6858000"/>
                <a:gd name="connsiteX27" fmla="*/ 7112961 w 9313016"/>
                <a:gd name="connsiteY27" fmla="*/ 6137505 h 6858000"/>
                <a:gd name="connsiteX28" fmla="*/ 7264790 w 9313016"/>
                <a:gd name="connsiteY28" fmla="*/ 5983710 h 6858000"/>
                <a:gd name="connsiteX29" fmla="*/ 7974595 w 9313016"/>
                <a:gd name="connsiteY29" fmla="*/ 5470773 h 6858000"/>
                <a:gd name="connsiteX30" fmla="*/ 8331591 w 9313016"/>
                <a:gd name="connsiteY30" fmla="*/ 5254048 h 6858000"/>
                <a:gd name="connsiteX31" fmla="*/ 8599807 w 9313016"/>
                <a:gd name="connsiteY31" fmla="*/ 4980010 h 6858000"/>
                <a:gd name="connsiteX32" fmla="*/ 8766474 w 9313016"/>
                <a:gd name="connsiteY32" fmla="*/ 4631524 h 6858000"/>
                <a:gd name="connsiteX33" fmla="*/ 8865755 w 9313016"/>
                <a:gd name="connsiteY33" fmla="*/ 4244445 h 6858000"/>
                <a:gd name="connsiteX34" fmla="*/ 8882911 w 9313016"/>
                <a:gd name="connsiteY34" fmla="*/ 4145659 h 6858000"/>
                <a:gd name="connsiteX35" fmla="*/ 8897403 w 9313016"/>
                <a:gd name="connsiteY35" fmla="*/ 4046633 h 6858000"/>
                <a:gd name="connsiteX36" fmla="*/ 8908298 w 9313016"/>
                <a:gd name="connsiteY36" fmla="*/ 3947271 h 6858000"/>
                <a:gd name="connsiteX37" fmla="*/ 8916184 w 9313016"/>
                <a:gd name="connsiteY37" fmla="*/ 3847765 h 6858000"/>
                <a:gd name="connsiteX38" fmla="*/ 8920670 w 9313016"/>
                <a:gd name="connsiteY38" fmla="*/ 3449597 h 6858000"/>
                <a:gd name="connsiteX39" fmla="*/ 8914607 w 9313016"/>
                <a:gd name="connsiteY39" fmla="*/ 3350283 h 6858000"/>
                <a:gd name="connsiteX40" fmla="*/ 8905340 w 9313016"/>
                <a:gd name="connsiteY40" fmla="*/ 3251209 h 6858000"/>
                <a:gd name="connsiteX41" fmla="*/ 8893854 w 9313016"/>
                <a:gd name="connsiteY41" fmla="*/ 3152376 h 6858000"/>
                <a:gd name="connsiteX42" fmla="*/ 8879706 w 9313016"/>
                <a:gd name="connsiteY42" fmla="*/ 3053878 h 6858000"/>
                <a:gd name="connsiteX43" fmla="*/ 8797531 w 9313016"/>
                <a:gd name="connsiteY43" fmla="*/ 2663966 h 6858000"/>
                <a:gd name="connsiteX44" fmla="*/ 8520442 w 9313016"/>
                <a:gd name="connsiteY44" fmla="*/ 1911983 h 6858000"/>
                <a:gd name="connsiteX45" fmla="*/ 8332626 w 9313016"/>
                <a:gd name="connsiteY45" fmla="*/ 1553608 h 6858000"/>
                <a:gd name="connsiteX46" fmla="*/ 8116317 w 9313016"/>
                <a:gd name="connsiteY46" fmla="*/ 1208529 h 6858000"/>
                <a:gd name="connsiteX47" fmla="*/ 7873293 w 9313016"/>
                <a:gd name="connsiteY47" fmla="*/ 878284 h 6858000"/>
                <a:gd name="connsiteX48" fmla="*/ 7604337 w 9313016"/>
                <a:gd name="connsiteY48" fmla="*/ 565125 h 6858000"/>
                <a:gd name="connsiteX49" fmla="*/ 7311128 w 9313016"/>
                <a:gd name="connsiteY49" fmla="*/ 270591 h 6858000"/>
                <a:gd name="connsiteX50" fmla="*/ 1752019 w 9313016"/>
                <a:gd name="connsiteY50" fmla="*/ 0 h 6858000"/>
                <a:gd name="connsiteX51" fmla="*/ 2155804 w 9313016"/>
                <a:gd name="connsiteY51" fmla="*/ 0 h 6858000"/>
                <a:gd name="connsiteX52" fmla="*/ 2103975 w 9313016"/>
                <a:gd name="connsiteY52" fmla="*/ 40789 h 6858000"/>
                <a:gd name="connsiteX53" fmla="*/ 1656310 w 9313016"/>
                <a:gd name="connsiteY53" fmla="*/ 470035 h 6858000"/>
                <a:gd name="connsiteX54" fmla="*/ 806013 w 9313016"/>
                <a:gd name="connsiteY54" fmla="*/ 1841133 h 6858000"/>
                <a:gd name="connsiteX55" fmla="*/ 580685 w 9313016"/>
                <a:gd name="connsiteY55" fmla="*/ 2606364 h 6858000"/>
                <a:gd name="connsiteX56" fmla="*/ 503489 w 9313016"/>
                <a:gd name="connsiteY56" fmla="*/ 3397276 h 6858000"/>
                <a:gd name="connsiteX57" fmla="*/ 570135 w 9313016"/>
                <a:gd name="connsiteY57" fmla="*/ 4188235 h 6858000"/>
                <a:gd name="connsiteX58" fmla="*/ 783387 w 9313016"/>
                <a:gd name="connsiteY58" fmla="*/ 4953850 h 6858000"/>
                <a:gd name="connsiteX59" fmla="*/ 1628014 w 9313016"/>
                <a:gd name="connsiteY59" fmla="*/ 6308245 h 6858000"/>
                <a:gd name="connsiteX60" fmla="*/ 2235998 w 9313016"/>
                <a:gd name="connsiteY60" fmla="*/ 6844829 h 6858000"/>
                <a:gd name="connsiteX61" fmla="*/ 2255028 w 9313016"/>
                <a:gd name="connsiteY61" fmla="*/ 6858000 h 6858000"/>
                <a:gd name="connsiteX62" fmla="*/ 1578787 w 9313016"/>
                <a:gd name="connsiteY62" fmla="*/ 6858000 h 6858000"/>
                <a:gd name="connsiteX63" fmla="*/ 1465153 w 9313016"/>
                <a:gd name="connsiteY63" fmla="*/ 6759050 h 6858000"/>
                <a:gd name="connsiteX64" fmla="*/ 1303650 w 9313016"/>
                <a:gd name="connsiteY64" fmla="*/ 6604267 h 6858000"/>
                <a:gd name="connsiteX65" fmla="*/ 323708 w 9313016"/>
                <a:gd name="connsiteY65" fmla="*/ 5126365 h 6858000"/>
                <a:gd name="connsiteX66" fmla="*/ 872 w 9313016"/>
                <a:gd name="connsiteY66" fmla="*/ 3391228 h 6858000"/>
                <a:gd name="connsiteX67" fmla="*/ 105428 w 9313016"/>
                <a:gd name="connsiteY67" fmla="*/ 2511899 h 6858000"/>
                <a:gd name="connsiteX68" fmla="*/ 384933 w 9313016"/>
                <a:gd name="connsiteY68" fmla="*/ 1670971 h 6858000"/>
                <a:gd name="connsiteX69" fmla="*/ 1433593 w 9313016"/>
                <a:gd name="connsiteY69" fmla="*/ 256095 h 6858000"/>
                <a:gd name="connsiteX70" fmla="*/ 1602664 w 9313016"/>
                <a:gd name="connsiteY70" fmla="*/ 113704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</a:cxnLst>
              <a:rect l="l" t="t" r="r" b="b"/>
              <a:pathLst>
                <a:path w="9313016" h="6858000">
                  <a:moveTo>
                    <a:pt x="6993556" y="0"/>
                  </a:moveTo>
                  <a:lnTo>
                    <a:pt x="7358516" y="0"/>
                  </a:lnTo>
                  <a:lnTo>
                    <a:pt x="7475006" y="82722"/>
                  </a:lnTo>
                  <a:cubicBezTo>
                    <a:pt x="7592423" y="169778"/>
                    <a:pt x="7706366" y="261748"/>
                    <a:pt x="7816357" y="358482"/>
                  </a:cubicBezTo>
                  <a:cubicBezTo>
                    <a:pt x="8036559" y="551589"/>
                    <a:pt x="8239655" y="764905"/>
                    <a:pt x="8421752" y="995405"/>
                  </a:cubicBezTo>
                  <a:cubicBezTo>
                    <a:pt x="8604736" y="1225282"/>
                    <a:pt x="8763567" y="1474646"/>
                    <a:pt x="8897059" y="1737211"/>
                  </a:cubicBezTo>
                  <a:cubicBezTo>
                    <a:pt x="9029909" y="2000162"/>
                    <a:pt x="9134317" y="2277990"/>
                    <a:pt x="9206633" y="2564460"/>
                  </a:cubicBezTo>
                  <a:cubicBezTo>
                    <a:pt x="9242322" y="2707791"/>
                    <a:pt x="9269041" y="2853474"/>
                    <a:pt x="9286787" y="3000164"/>
                  </a:cubicBezTo>
                  <a:cubicBezTo>
                    <a:pt x="9304977" y="3146856"/>
                    <a:pt x="9314097" y="3294698"/>
                    <a:pt x="9312914" y="3442493"/>
                  </a:cubicBezTo>
                  <a:cubicBezTo>
                    <a:pt x="9309906" y="3737987"/>
                    <a:pt x="9270717" y="4033288"/>
                    <a:pt x="9190562" y="4316686"/>
                  </a:cubicBezTo>
                  <a:cubicBezTo>
                    <a:pt x="9150486" y="4458240"/>
                    <a:pt x="9103951" y="4597587"/>
                    <a:pt x="9043416" y="4734917"/>
                  </a:cubicBezTo>
                  <a:cubicBezTo>
                    <a:pt x="8982980" y="4871817"/>
                    <a:pt x="8908740" y="5007131"/>
                    <a:pt x="8809657" y="5128718"/>
                  </a:cubicBezTo>
                  <a:cubicBezTo>
                    <a:pt x="8760312" y="5189247"/>
                    <a:pt x="8706137" y="5246945"/>
                    <a:pt x="8645997" y="5297441"/>
                  </a:cubicBezTo>
                  <a:cubicBezTo>
                    <a:pt x="8586252" y="5348274"/>
                    <a:pt x="8522809" y="5393730"/>
                    <a:pt x="8457787" y="5433763"/>
                  </a:cubicBezTo>
                  <a:cubicBezTo>
                    <a:pt x="8392816" y="5474132"/>
                    <a:pt x="8326219" y="5508213"/>
                    <a:pt x="8260803" y="5541237"/>
                  </a:cubicBezTo>
                  <a:cubicBezTo>
                    <a:pt x="8195289" y="5574071"/>
                    <a:pt x="8130023" y="5604838"/>
                    <a:pt x="8066136" y="5635704"/>
                  </a:cubicBezTo>
                  <a:cubicBezTo>
                    <a:pt x="7938313" y="5697433"/>
                    <a:pt x="7815222" y="5762186"/>
                    <a:pt x="7698638" y="5837163"/>
                  </a:cubicBezTo>
                  <a:cubicBezTo>
                    <a:pt x="7582449" y="5912381"/>
                    <a:pt x="7471881" y="5996094"/>
                    <a:pt x="7370135" y="6090081"/>
                  </a:cubicBezTo>
                  <a:cubicBezTo>
                    <a:pt x="7319460" y="6136593"/>
                    <a:pt x="7268881" y="6186082"/>
                    <a:pt x="7218897" y="6235860"/>
                  </a:cubicBezTo>
                  <a:cubicBezTo>
                    <a:pt x="7168763" y="6285493"/>
                    <a:pt x="7119665" y="6336229"/>
                    <a:pt x="7070665" y="6387205"/>
                  </a:cubicBezTo>
                  <a:cubicBezTo>
                    <a:pt x="6972715" y="6489208"/>
                    <a:pt x="6876195" y="6593131"/>
                    <a:pt x="6779035" y="6697100"/>
                  </a:cubicBezTo>
                  <a:cubicBezTo>
                    <a:pt x="6730379" y="6748989"/>
                    <a:pt x="6681528" y="6800878"/>
                    <a:pt x="6631837" y="6852239"/>
                  </a:cubicBezTo>
                  <a:lnTo>
                    <a:pt x="6626221" y="6858000"/>
                  </a:lnTo>
                  <a:lnTo>
                    <a:pt x="6424725" y="6858000"/>
                  </a:lnTo>
                  <a:lnTo>
                    <a:pt x="6527382" y="6756333"/>
                  </a:lnTo>
                  <a:cubicBezTo>
                    <a:pt x="6576726" y="6705932"/>
                    <a:pt x="6625480" y="6654811"/>
                    <a:pt x="6674233" y="6603450"/>
                  </a:cubicBezTo>
                  <a:cubicBezTo>
                    <a:pt x="6771788" y="6500920"/>
                    <a:pt x="6868309" y="6396757"/>
                    <a:pt x="6965813" y="6292932"/>
                  </a:cubicBezTo>
                  <a:lnTo>
                    <a:pt x="7112961" y="6137505"/>
                  </a:lnTo>
                  <a:cubicBezTo>
                    <a:pt x="7162354" y="6085808"/>
                    <a:pt x="7211945" y="6034640"/>
                    <a:pt x="7264790" y="5983710"/>
                  </a:cubicBezTo>
                  <a:cubicBezTo>
                    <a:pt x="7472373" y="5779130"/>
                    <a:pt x="7721610" y="5610648"/>
                    <a:pt x="7974595" y="5470773"/>
                  </a:cubicBezTo>
                  <a:cubicBezTo>
                    <a:pt x="8099903" y="5399395"/>
                    <a:pt x="8224127" y="5332529"/>
                    <a:pt x="8331591" y="5254048"/>
                  </a:cubicBezTo>
                  <a:cubicBezTo>
                    <a:pt x="8439351" y="5176047"/>
                    <a:pt x="8529660" y="5085949"/>
                    <a:pt x="8599807" y="4980010"/>
                  </a:cubicBezTo>
                  <a:cubicBezTo>
                    <a:pt x="8671187" y="4875128"/>
                    <a:pt x="8723982" y="4756086"/>
                    <a:pt x="8766474" y="4631524"/>
                  </a:cubicBezTo>
                  <a:cubicBezTo>
                    <a:pt x="8808968" y="4507010"/>
                    <a:pt x="8840615" y="4375872"/>
                    <a:pt x="8865755" y="4244445"/>
                  </a:cubicBezTo>
                  <a:cubicBezTo>
                    <a:pt x="8871375" y="4211468"/>
                    <a:pt x="8878129" y="4178731"/>
                    <a:pt x="8882911" y="4145659"/>
                  </a:cubicBezTo>
                  <a:lnTo>
                    <a:pt x="8897403" y="4046633"/>
                  </a:lnTo>
                  <a:lnTo>
                    <a:pt x="8908298" y="3947271"/>
                  </a:lnTo>
                  <a:cubicBezTo>
                    <a:pt x="8912389" y="3914247"/>
                    <a:pt x="8913425" y="3880886"/>
                    <a:pt x="8916184" y="3847765"/>
                  </a:cubicBezTo>
                  <a:cubicBezTo>
                    <a:pt x="8925797" y="3715091"/>
                    <a:pt x="8925945" y="3582127"/>
                    <a:pt x="8920670" y="3449597"/>
                  </a:cubicBezTo>
                  <a:lnTo>
                    <a:pt x="8914607" y="3350283"/>
                  </a:lnTo>
                  <a:cubicBezTo>
                    <a:pt x="8911995" y="3317211"/>
                    <a:pt x="8908348" y="3284233"/>
                    <a:pt x="8905340" y="3251209"/>
                  </a:cubicBezTo>
                  <a:cubicBezTo>
                    <a:pt x="8902628" y="3218185"/>
                    <a:pt x="8897551" y="3185305"/>
                    <a:pt x="8893854" y="3152376"/>
                  </a:cubicBezTo>
                  <a:cubicBezTo>
                    <a:pt x="8890305" y="3119399"/>
                    <a:pt x="8884932" y="3086662"/>
                    <a:pt x="8879706" y="3053878"/>
                  </a:cubicBezTo>
                  <a:cubicBezTo>
                    <a:pt x="8858707" y="2922835"/>
                    <a:pt x="8831249" y="2792705"/>
                    <a:pt x="8797531" y="2663966"/>
                  </a:cubicBezTo>
                  <a:cubicBezTo>
                    <a:pt x="8728616" y="2406777"/>
                    <a:pt x="8635497" y="2155109"/>
                    <a:pt x="8520442" y="1911983"/>
                  </a:cubicBezTo>
                  <a:cubicBezTo>
                    <a:pt x="8462667" y="1790541"/>
                    <a:pt x="8400112" y="1670923"/>
                    <a:pt x="8332626" y="1553608"/>
                  </a:cubicBezTo>
                  <a:cubicBezTo>
                    <a:pt x="8265683" y="1436006"/>
                    <a:pt x="8192973" y="1321188"/>
                    <a:pt x="8116317" y="1208529"/>
                  </a:cubicBezTo>
                  <a:cubicBezTo>
                    <a:pt x="8039811" y="1095776"/>
                    <a:pt x="7958079" y="986094"/>
                    <a:pt x="7873293" y="878284"/>
                  </a:cubicBezTo>
                  <a:cubicBezTo>
                    <a:pt x="7787814" y="771002"/>
                    <a:pt x="7697999" y="666551"/>
                    <a:pt x="7604337" y="565125"/>
                  </a:cubicBezTo>
                  <a:cubicBezTo>
                    <a:pt x="7510479" y="463891"/>
                    <a:pt x="7413367" y="364818"/>
                    <a:pt x="7311128" y="270591"/>
                  </a:cubicBezTo>
                  <a:close/>
                  <a:moveTo>
                    <a:pt x="1752019" y="0"/>
                  </a:moveTo>
                  <a:lnTo>
                    <a:pt x="2155804" y="0"/>
                  </a:lnTo>
                  <a:lnTo>
                    <a:pt x="2103975" y="40789"/>
                  </a:lnTo>
                  <a:cubicBezTo>
                    <a:pt x="1943592" y="173585"/>
                    <a:pt x="1793955" y="317500"/>
                    <a:pt x="1656310" y="470035"/>
                  </a:cubicBezTo>
                  <a:cubicBezTo>
                    <a:pt x="1288172" y="876939"/>
                    <a:pt x="1002998" y="1344708"/>
                    <a:pt x="806013" y="1841133"/>
                  </a:cubicBezTo>
                  <a:cubicBezTo>
                    <a:pt x="707818" y="2089538"/>
                    <a:pt x="630868" y="2345480"/>
                    <a:pt x="580685" y="2606364"/>
                  </a:cubicBezTo>
                  <a:cubicBezTo>
                    <a:pt x="530749" y="2867250"/>
                    <a:pt x="504868" y="3132119"/>
                    <a:pt x="503489" y="3397276"/>
                  </a:cubicBezTo>
                  <a:cubicBezTo>
                    <a:pt x="501467" y="3662434"/>
                    <a:pt x="524093" y="3927351"/>
                    <a:pt x="570135" y="4188235"/>
                  </a:cubicBezTo>
                  <a:cubicBezTo>
                    <a:pt x="615734" y="4449264"/>
                    <a:pt x="688642" y="4705493"/>
                    <a:pt x="783387" y="4953850"/>
                  </a:cubicBezTo>
                  <a:cubicBezTo>
                    <a:pt x="974357" y="5449796"/>
                    <a:pt x="1259630" y="5913773"/>
                    <a:pt x="1628014" y="6308245"/>
                  </a:cubicBezTo>
                  <a:cubicBezTo>
                    <a:pt x="1812182" y="6505481"/>
                    <a:pt x="2016215" y="6685052"/>
                    <a:pt x="2235998" y="6844829"/>
                  </a:cubicBezTo>
                  <a:lnTo>
                    <a:pt x="2255028" y="6858000"/>
                  </a:lnTo>
                  <a:lnTo>
                    <a:pt x="1578787" y="6858000"/>
                  </a:lnTo>
                  <a:lnTo>
                    <a:pt x="1465153" y="6759050"/>
                  </a:lnTo>
                  <a:cubicBezTo>
                    <a:pt x="1410086" y="6708726"/>
                    <a:pt x="1356236" y="6657104"/>
                    <a:pt x="1303650" y="6604267"/>
                  </a:cubicBezTo>
                  <a:cubicBezTo>
                    <a:pt x="883506" y="6181043"/>
                    <a:pt x="548150" y="5676072"/>
                    <a:pt x="323708" y="5126365"/>
                  </a:cubicBezTo>
                  <a:cubicBezTo>
                    <a:pt x="97737" y="4577139"/>
                    <a:pt x="-10958" y="3981927"/>
                    <a:pt x="872" y="3391228"/>
                  </a:cubicBezTo>
                  <a:cubicBezTo>
                    <a:pt x="5951" y="3095783"/>
                    <a:pt x="40506" y="2800528"/>
                    <a:pt x="105428" y="2511899"/>
                  </a:cubicBezTo>
                  <a:cubicBezTo>
                    <a:pt x="170104" y="2223317"/>
                    <a:pt x="262089" y="1940399"/>
                    <a:pt x="384933" y="1670971"/>
                  </a:cubicBezTo>
                  <a:cubicBezTo>
                    <a:pt x="629092" y="1131344"/>
                    <a:pt x="991955" y="646919"/>
                    <a:pt x="1433593" y="256095"/>
                  </a:cubicBezTo>
                  <a:cubicBezTo>
                    <a:pt x="1488791" y="207206"/>
                    <a:pt x="1545179" y="159733"/>
                    <a:pt x="1602664" y="113704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9C90D55F-0AFB-45E5-8815-A4701774CE1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59468" y="3985"/>
              <a:ext cx="9065550" cy="6858000"/>
            </a:xfrm>
            <a:custGeom>
              <a:avLst/>
              <a:gdLst>
                <a:gd name="connsiteX0" fmla="*/ 1839951 w 9065550"/>
                <a:gd name="connsiteY0" fmla="*/ 0 h 6858000"/>
                <a:gd name="connsiteX1" fmla="*/ 6979427 w 9065550"/>
                <a:gd name="connsiteY1" fmla="*/ 0 h 6858000"/>
                <a:gd name="connsiteX2" fmla="*/ 6989586 w 9065550"/>
                <a:gd name="connsiteY2" fmla="*/ 6825 h 6858000"/>
                <a:gd name="connsiteX3" fmla="*/ 8932062 w 9065550"/>
                <a:gd name="connsiteY3" fmla="*/ 4580835 h 6858000"/>
                <a:gd name="connsiteX4" fmla="*/ 7166294 w 9065550"/>
                <a:gd name="connsiteY4" fmla="*/ 6259703 h 6858000"/>
                <a:gd name="connsiteX5" fmla="*/ 6868878 w 9065550"/>
                <a:gd name="connsiteY5" fmla="*/ 6564765 h 6858000"/>
                <a:gd name="connsiteX6" fmla="*/ 6591881 w 9065550"/>
                <a:gd name="connsiteY6" fmla="*/ 6858000 h 6858000"/>
                <a:gd name="connsiteX7" fmla="*/ 5184648 w 9065550"/>
                <a:gd name="connsiteY7" fmla="*/ 6858000 h 6858000"/>
                <a:gd name="connsiteX8" fmla="*/ 5244877 w 9065550"/>
                <a:gd name="connsiteY8" fmla="*/ 6817615 h 6858000"/>
                <a:gd name="connsiteX9" fmla="*/ 6033853 w 9065550"/>
                <a:gd name="connsiteY9" fmla="*/ 6069135 h 6858000"/>
                <a:gd name="connsiteX10" fmla="*/ 6480248 w 9065550"/>
                <a:gd name="connsiteY10" fmla="*/ 5607082 h 6858000"/>
                <a:gd name="connsiteX11" fmla="*/ 7551502 w 9065550"/>
                <a:gd name="connsiteY11" fmla="*/ 4859004 h 6858000"/>
                <a:gd name="connsiteX12" fmla="*/ 7844227 w 9065550"/>
                <a:gd name="connsiteY12" fmla="*/ 4683074 h 6858000"/>
                <a:gd name="connsiteX13" fmla="*/ 8005810 w 9065550"/>
                <a:gd name="connsiteY13" fmla="*/ 4330239 h 6858000"/>
                <a:gd name="connsiteX14" fmla="*/ 8016191 w 9065550"/>
                <a:gd name="connsiteY14" fmla="*/ 2956574 h 6858000"/>
                <a:gd name="connsiteX15" fmla="*/ 7346424 w 9065550"/>
                <a:gd name="connsiteY15" fmla="*/ 1636739 h 6858000"/>
                <a:gd name="connsiteX16" fmla="*/ 5995751 w 9065550"/>
                <a:gd name="connsiteY16" fmla="*/ 493319 h 6858000"/>
                <a:gd name="connsiteX17" fmla="*/ 4494836 w 9065550"/>
                <a:gd name="connsiteY17" fmla="*/ 75383 h 6858000"/>
                <a:gd name="connsiteX18" fmla="*/ 2002499 w 9065550"/>
                <a:gd name="connsiteY18" fmla="*/ 1094261 h 6858000"/>
                <a:gd name="connsiteX19" fmla="*/ 1241306 w 9065550"/>
                <a:gd name="connsiteY19" fmla="*/ 2206935 h 6858000"/>
                <a:gd name="connsiteX20" fmla="*/ 961736 w 9065550"/>
                <a:gd name="connsiteY20" fmla="*/ 3573719 h 6858000"/>
                <a:gd name="connsiteX21" fmla="*/ 1193878 w 9065550"/>
                <a:gd name="connsiteY21" fmla="*/ 4824208 h 6858000"/>
                <a:gd name="connsiteX22" fmla="*/ 1832096 w 9065550"/>
                <a:gd name="connsiteY22" fmla="*/ 5873050 h 6858000"/>
                <a:gd name="connsiteX23" fmla="*/ 3010752 w 9065550"/>
                <a:gd name="connsiteY23" fmla="*/ 6749475 h 6858000"/>
                <a:gd name="connsiteX24" fmla="*/ 3187037 w 9065550"/>
                <a:gd name="connsiteY24" fmla="*/ 6824756 h 6858000"/>
                <a:gd name="connsiteX25" fmla="*/ 3278211 w 9065550"/>
                <a:gd name="connsiteY25" fmla="*/ 6858000 h 6858000"/>
                <a:gd name="connsiteX26" fmla="*/ 1480830 w 9065550"/>
                <a:gd name="connsiteY26" fmla="*/ 6858000 h 6858000"/>
                <a:gd name="connsiteX27" fmla="*/ 1427607 w 9065550"/>
                <a:gd name="connsiteY27" fmla="*/ 6811515 h 6858000"/>
                <a:gd name="connsiteX28" fmla="*/ 1100739 w 9065550"/>
                <a:gd name="connsiteY28" fmla="*/ 6477651 h 6858000"/>
                <a:gd name="connsiteX29" fmla="*/ 0 w 9065550"/>
                <a:gd name="connsiteY29" fmla="*/ 3573620 h 6858000"/>
                <a:gd name="connsiteX30" fmla="*/ 1805513 w 9065550"/>
                <a:gd name="connsiteY30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9065550" h="6858000">
                  <a:moveTo>
                    <a:pt x="1839951" y="0"/>
                  </a:moveTo>
                  <a:lnTo>
                    <a:pt x="6979427" y="0"/>
                  </a:lnTo>
                  <a:lnTo>
                    <a:pt x="6989586" y="6825"/>
                  </a:lnTo>
                  <a:cubicBezTo>
                    <a:pt x="8438828" y="1031353"/>
                    <a:pt x="9439169" y="2823601"/>
                    <a:pt x="8932062" y="4580835"/>
                  </a:cubicBezTo>
                  <a:cubicBezTo>
                    <a:pt x="8592517" y="5757293"/>
                    <a:pt x="7979652" y="5458140"/>
                    <a:pt x="7166294" y="6259703"/>
                  </a:cubicBezTo>
                  <a:cubicBezTo>
                    <a:pt x="7064618" y="6359905"/>
                    <a:pt x="6966014" y="6462297"/>
                    <a:pt x="6868878" y="6564765"/>
                  </a:cubicBezTo>
                  <a:lnTo>
                    <a:pt x="6591881" y="6858000"/>
                  </a:lnTo>
                  <a:lnTo>
                    <a:pt x="5184648" y="6858000"/>
                  </a:lnTo>
                  <a:lnTo>
                    <a:pt x="5244877" y="6817615"/>
                  </a:lnTo>
                  <a:cubicBezTo>
                    <a:pt x="5481027" y="6649287"/>
                    <a:pt x="5723665" y="6398593"/>
                    <a:pt x="6033853" y="6069135"/>
                  </a:cubicBezTo>
                  <a:cubicBezTo>
                    <a:pt x="6175680" y="5918484"/>
                    <a:pt x="6322395" y="5762660"/>
                    <a:pt x="6480248" y="5607082"/>
                  </a:cubicBezTo>
                  <a:cubicBezTo>
                    <a:pt x="6893276" y="5200077"/>
                    <a:pt x="7273697" y="5002920"/>
                    <a:pt x="7551502" y="4859004"/>
                  </a:cubicBezTo>
                  <a:cubicBezTo>
                    <a:pt x="7687884" y="4788339"/>
                    <a:pt x="7795540" y="4732559"/>
                    <a:pt x="7844227" y="4683074"/>
                  </a:cubicBezTo>
                  <a:cubicBezTo>
                    <a:pt x="7898759" y="4627636"/>
                    <a:pt x="7956165" y="4502313"/>
                    <a:pt x="8005810" y="4330239"/>
                  </a:cubicBezTo>
                  <a:cubicBezTo>
                    <a:pt x="8132968" y="3889611"/>
                    <a:pt x="8136446" y="3427460"/>
                    <a:pt x="8016191" y="2956574"/>
                  </a:cubicBezTo>
                  <a:cubicBezTo>
                    <a:pt x="7900876" y="2505064"/>
                    <a:pt x="7669287" y="2048671"/>
                    <a:pt x="7346424" y="1636739"/>
                  </a:cubicBezTo>
                  <a:cubicBezTo>
                    <a:pt x="6979764" y="1168830"/>
                    <a:pt x="6512706" y="773489"/>
                    <a:pt x="5995751" y="493319"/>
                  </a:cubicBezTo>
                  <a:cubicBezTo>
                    <a:pt x="5491195" y="219884"/>
                    <a:pt x="4972174" y="75383"/>
                    <a:pt x="4494836" y="75383"/>
                  </a:cubicBezTo>
                  <a:cubicBezTo>
                    <a:pt x="3554318" y="75383"/>
                    <a:pt x="2669191" y="437197"/>
                    <a:pt x="2002499" y="1094261"/>
                  </a:cubicBezTo>
                  <a:cubicBezTo>
                    <a:pt x="1676360" y="1415667"/>
                    <a:pt x="1420225" y="1790023"/>
                    <a:pt x="1241306" y="2206935"/>
                  </a:cubicBezTo>
                  <a:cubicBezTo>
                    <a:pt x="1055782" y="2639169"/>
                    <a:pt x="961736" y="3099027"/>
                    <a:pt x="961736" y="3573719"/>
                  </a:cubicBezTo>
                  <a:cubicBezTo>
                    <a:pt x="961736" y="4005124"/>
                    <a:pt x="1039805" y="4425841"/>
                    <a:pt x="1193878" y="4824208"/>
                  </a:cubicBezTo>
                  <a:cubicBezTo>
                    <a:pt x="1342457" y="5208423"/>
                    <a:pt x="1557214" y="5561306"/>
                    <a:pt x="1832096" y="5873050"/>
                  </a:cubicBezTo>
                  <a:cubicBezTo>
                    <a:pt x="2157126" y="6241599"/>
                    <a:pt x="2564661" y="6544656"/>
                    <a:pt x="3010752" y="6749475"/>
                  </a:cubicBezTo>
                  <a:cubicBezTo>
                    <a:pt x="3069003" y="6776219"/>
                    <a:pt x="3127773" y="6801314"/>
                    <a:pt x="3187037" y="6824756"/>
                  </a:cubicBezTo>
                  <a:lnTo>
                    <a:pt x="3278211" y="6858000"/>
                  </a:lnTo>
                  <a:lnTo>
                    <a:pt x="1480830" y="6858000"/>
                  </a:lnTo>
                  <a:lnTo>
                    <a:pt x="1427607" y="6811515"/>
                  </a:lnTo>
                  <a:cubicBezTo>
                    <a:pt x="1312870" y="6705919"/>
                    <a:pt x="1203751" y="6594470"/>
                    <a:pt x="1100739" y="6477651"/>
                  </a:cubicBezTo>
                  <a:cubicBezTo>
                    <a:pt x="415045" y="5700097"/>
                    <a:pt x="0" y="4684635"/>
                    <a:pt x="0" y="3573620"/>
                  </a:cubicBezTo>
                  <a:cubicBezTo>
                    <a:pt x="0" y="2121118"/>
                    <a:pt x="709459" y="831902"/>
                    <a:pt x="1805513" y="24133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D476B6C1-4A41-48E6-8540-FC48FCD769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48217" y="3985"/>
              <a:ext cx="9088051" cy="6858000"/>
            </a:xfrm>
            <a:custGeom>
              <a:avLst/>
              <a:gdLst>
                <a:gd name="connsiteX0" fmla="*/ 5158786 w 9088051"/>
                <a:gd name="connsiteY0" fmla="*/ 0 h 6858000"/>
                <a:gd name="connsiteX1" fmla="*/ 6996771 w 9088051"/>
                <a:gd name="connsiteY1" fmla="*/ 0 h 6858000"/>
                <a:gd name="connsiteX2" fmla="*/ 7006955 w 9088051"/>
                <a:gd name="connsiteY2" fmla="*/ 6825 h 6858000"/>
                <a:gd name="connsiteX3" fmla="*/ 8954230 w 9088051"/>
                <a:gd name="connsiteY3" fmla="*/ 4580835 h 6858000"/>
                <a:gd name="connsiteX4" fmla="*/ 7184080 w 9088051"/>
                <a:gd name="connsiteY4" fmla="*/ 6259703 h 6858000"/>
                <a:gd name="connsiteX5" fmla="*/ 6885926 w 9088051"/>
                <a:gd name="connsiteY5" fmla="*/ 6564765 h 6858000"/>
                <a:gd name="connsiteX6" fmla="*/ 6608241 w 9088051"/>
                <a:gd name="connsiteY6" fmla="*/ 6858000 h 6858000"/>
                <a:gd name="connsiteX7" fmla="*/ 5462870 w 9088051"/>
                <a:gd name="connsiteY7" fmla="*/ 6858000 h 6858000"/>
                <a:gd name="connsiteX8" fmla="*/ 5529056 w 9088051"/>
                <a:gd name="connsiteY8" fmla="*/ 6804645 h 6858000"/>
                <a:gd name="connsiteX9" fmla="*/ 6167613 w 9088051"/>
                <a:gd name="connsiteY9" fmla="*/ 6173667 h 6858000"/>
                <a:gd name="connsiteX10" fmla="*/ 6610973 w 9088051"/>
                <a:gd name="connsiteY10" fmla="*/ 5715860 h 6858000"/>
                <a:gd name="connsiteX11" fmla="*/ 7646083 w 9088051"/>
                <a:gd name="connsiteY11" fmla="*/ 4995842 h 6858000"/>
                <a:gd name="connsiteX12" fmla="*/ 7980054 w 9088051"/>
                <a:gd name="connsiteY12" fmla="*/ 4790095 h 6858000"/>
                <a:gd name="connsiteX13" fmla="*/ 8180437 w 9088051"/>
                <a:gd name="connsiteY13" fmla="*/ 4371964 h 6858000"/>
                <a:gd name="connsiteX14" fmla="*/ 8192058 w 9088051"/>
                <a:gd name="connsiteY14" fmla="*/ 2919242 h 6858000"/>
                <a:gd name="connsiteX15" fmla="*/ 7492638 w 9088051"/>
                <a:gd name="connsiteY15" fmla="*/ 1542845 h 6858000"/>
                <a:gd name="connsiteX16" fmla="*/ 6089097 w 9088051"/>
                <a:gd name="connsiteY16" fmla="*/ 357847 h 6858000"/>
                <a:gd name="connsiteX17" fmla="*/ 5288639 w 9088051"/>
                <a:gd name="connsiteY17" fmla="*/ 31627 h 6858000"/>
                <a:gd name="connsiteX18" fmla="*/ 1844517 w 9088051"/>
                <a:gd name="connsiteY18" fmla="*/ 0 h 6858000"/>
                <a:gd name="connsiteX19" fmla="*/ 3734467 w 9088051"/>
                <a:gd name="connsiteY19" fmla="*/ 0 h 6858000"/>
                <a:gd name="connsiteX20" fmla="*/ 3603618 w 9088051"/>
                <a:gd name="connsiteY20" fmla="*/ 28853 h 6858000"/>
                <a:gd name="connsiteX21" fmla="*/ 1892878 w 9088051"/>
                <a:gd name="connsiteY21" fmla="*/ 985434 h 6858000"/>
                <a:gd name="connsiteX22" fmla="*/ 1096045 w 9088051"/>
                <a:gd name="connsiteY22" fmla="*/ 2147349 h 6858000"/>
                <a:gd name="connsiteX23" fmla="*/ 803453 w 9088051"/>
                <a:gd name="connsiteY23" fmla="*/ 3573669 h 6858000"/>
                <a:gd name="connsiteX24" fmla="*/ 1046377 w 9088051"/>
                <a:gd name="connsiteY24" fmla="*/ 4878573 h 6858000"/>
                <a:gd name="connsiteX25" fmla="*/ 1714473 w 9088051"/>
                <a:gd name="connsiteY25" fmla="*/ 5973776 h 6858000"/>
                <a:gd name="connsiteX26" fmla="*/ 2776083 w 9088051"/>
                <a:gd name="connsiteY26" fmla="*/ 6804641 h 6858000"/>
                <a:gd name="connsiteX27" fmla="*/ 2884836 w 9088051"/>
                <a:gd name="connsiteY27" fmla="*/ 6858000 h 6858000"/>
                <a:gd name="connsiteX28" fmla="*/ 1484505 w 9088051"/>
                <a:gd name="connsiteY28" fmla="*/ 6858000 h 6858000"/>
                <a:gd name="connsiteX29" fmla="*/ 1431151 w 9088051"/>
                <a:gd name="connsiteY29" fmla="*/ 6811515 h 6858000"/>
                <a:gd name="connsiteX30" fmla="*/ 1103471 w 9088051"/>
                <a:gd name="connsiteY30" fmla="*/ 6477651 h 6858000"/>
                <a:gd name="connsiteX31" fmla="*/ 0 w 9088051"/>
                <a:gd name="connsiteY31" fmla="*/ 3573620 h 6858000"/>
                <a:gd name="connsiteX32" fmla="*/ 1809994 w 9088051"/>
                <a:gd name="connsiteY32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9088051" h="6858000">
                  <a:moveTo>
                    <a:pt x="5158786" y="0"/>
                  </a:moveTo>
                  <a:lnTo>
                    <a:pt x="6996771" y="0"/>
                  </a:lnTo>
                  <a:lnTo>
                    <a:pt x="7006955" y="6825"/>
                  </a:lnTo>
                  <a:cubicBezTo>
                    <a:pt x="8459794" y="1031353"/>
                    <a:pt x="9462596" y="2823601"/>
                    <a:pt x="8954230" y="4580835"/>
                  </a:cubicBezTo>
                  <a:cubicBezTo>
                    <a:pt x="8613842" y="5757293"/>
                    <a:pt x="7999457" y="5458140"/>
                    <a:pt x="7184080" y="6259703"/>
                  </a:cubicBezTo>
                  <a:cubicBezTo>
                    <a:pt x="7082152" y="6359905"/>
                    <a:pt x="6983303" y="6462297"/>
                    <a:pt x="6885926" y="6564765"/>
                  </a:cubicBezTo>
                  <a:lnTo>
                    <a:pt x="6608241" y="6858000"/>
                  </a:lnTo>
                  <a:lnTo>
                    <a:pt x="5462870" y="6858000"/>
                  </a:lnTo>
                  <a:lnTo>
                    <a:pt x="5529056" y="6804645"/>
                  </a:lnTo>
                  <a:cubicBezTo>
                    <a:pt x="5740217" y="6626505"/>
                    <a:pt x="5949382" y="6404876"/>
                    <a:pt x="6167613" y="6173667"/>
                  </a:cubicBezTo>
                  <a:cubicBezTo>
                    <a:pt x="6308782" y="6024091"/>
                    <a:pt x="6454799" y="5869390"/>
                    <a:pt x="6610973" y="5715860"/>
                  </a:cubicBezTo>
                  <a:cubicBezTo>
                    <a:pt x="7007847" y="5325741"/>
                    <a:pt x="7376733" y="5135074"/>
                    <a:pt x="7646083" y="4995842"/>
                  </a:cubicBezTo>
                  <a:cubicBezTo>
                    <a:pt x="7816858" y="4907561"/>
                    <a:pt x="7916545" y="4854514"/>
                    <a:pt x="7980054" y="4790095"/>
                  </a:cubicBezTo>
                  <a:cubicBezTo>
                    <a:pt x="8054629" y="4714405"/>
                    <a:pt x="8122031" y="4573758"/>
                    <a:pt x="8180437" y="4371964"/>
                  </a:cubicBezTo>
                  <a:cubicBezTo>
                    <a:pt x="8315441" y="3905228"/>
                    <a:pt x="8319381" y="3416431"/>
                    <a:pt x="8192058" y="2919242"/>
                  </a:cubicBezTo>
                  <a:cubicBezTo>
                    <a:pt x="8071251" y="2447381"/>
                    <a:pt x="7829388" y="1971467"/>
                    <a:pt x="7492638" y="1542845"/>
                  </a:cubicBezTo>
                  <a:cubicBezTo>
                    <a:pt x="7111829" y="1058099"/>
                    <a:pt x="6626484" y="648361"/>
                    <a:pt x="6089097" y="357847"/>
                  </a:cubicBezTo>
                  <a:cubicBezTo>
                    <a:pt x="5824244" y="214687"/>
                    <a:pt x="5554957" y="105262"/>
                    <a:pt x="5288639" y="31627"/>
                  </a:cubicBezTo>
                  <a:close/>
                  <a:moveTo>
                    <a:pt x="1844517" y="0"/>
                  </a:moveTo>
                  <a:lnTo>
                    <a:pt x="3734467" y="0"/>
                  </a:lnTo>
                  <a:lnTo>
                    <a:pt x="3603618" y="28853"/>
                  </a:lnTo>
                  <a:cubicBezTo>
                    <a:pt x="2962049" y="186733"/>
                    <a:pt x="2373277" y="513136"/>
                    <a:pt x="1892878" y="985434"/>
                  </a:cubicBezTo>
                  <a:cubicBezTo>
                    <a:pt x="1551428" y="1321091"/>
                    <a:pt x="1283341" y="1711990"/>
                    <a:pt x="1096045" y="2147349"/>
                  </a:cubicBezTo>
                  <a:cubicBezTo>
                    <a:pt x="901876" y="2598519"/>
                    <a:pt x="803453" y="3078432"/>
                    <a:pt x="803453" y="3573669"/>
                  </a:cubicBezTo>
                  <a:cubicBezTo>
                    <a:pt x="803453" y="4023717"/>
                    <a:pt x="885151" y="4462735"/>
                    <a:pt x="1046377" y="4878573"/>
                  </a:cubicBezTo>
                  <a:cubicBezTo>
                    <a:pt x="1201945" y="5279770"/>
                    <a:pt x="1426681" y="5648221"/>
                    <a:pt x="1714473" y="5973776"/>
                  </a:cubicBezTo>
                  <a:cubicBezTo>
                    <a:pt x="2012357" y="6310732"/>
                    <a:pt x="2376505" y="6595304"/>
                    <a:pt x="2776083" y="6804641"/>
                  </a:cubicBezTo>
                  <a:lnTo>
                    <a:pt x="2884836" y="6858000"/>
                  </a:lnTo>
                  <a:lnTo>
                    <a:pt x="1484505" y="6858000"/>
                  </a:lnTo>
                  <a:lnTo>
                    <a:pt x="1431151" y="6811515"/>
                  </a:lnTo>
                  <a:cubicBezTo>
                    <a:pt x="1316128" y="6705919"/>
                    <a:pt x="1206738" y="6594470"/>
                    <a:pt x="1103471" y="6477651"/>
                  </a:cubicBezTo>
                  <a:cubicBezTo>
                    <a:pt x="416075" y="5700097"/>
                    <a:pt x="0" y="4684635"/>
                    <a:pt x="0" y="3573620"/>
                  </a:cubicBezTo>
                  <a:cubicBezTo>
                    <a:pt x="0" y="2121118"/>
                    <a:pt x="711220" y="831902"/>
                    <a:pt x="1809994" y="24133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3347F445-D2CA-4FEB-AB8E-7A47AB57CDD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29061" y="3985"/>
              <a:ext cx="9107210" cy="6858000"/>
            </a:xfrm>
            <a:custGeom>
              <a:avLst/>
              <a:gdLst>
                <a:gd name="connsiteX0" fmla="*/ 6184722 w 9107210"/>
                <a:gd name="connsiteY0" fmla="*/ 0 h 6858000"/>
                <a:gd name="connsiteX1" fmla="*/ 6985680 w 9107210"/>
                <a:gd name="connsiteY1" fmla="*/ 0 h 6858000"/>
                <a:gd name="connsiteX2" fmla="*/ 7324323 w 9107210"/>
                <a:gd name="connsiteY2" fmla="*/ 247136 h 6858000"/>
                <a:gd name="connsiteX3" fmla="*/ 7652712 w 9107210"/>
                <a:gd name="connsiteY3" fmla="*/ 528495 h 6858000"/>
                <a:gd name="connsiteX4" fmla="*/ 8236677 w 9107210"/>
                <a:gd name="connsiteY4" fmla="*/ 1166289 h 6858000"/>
                <a:gd name="connsiteX5" fmla="*/ 8704298 w 9107210"/>
                <a:gd name="connsiteY5" fmla="*/ 1897038 h 6858000"/>
                <a:gd name="connsiteX6" fmla="*/ 8885160 w 9107210"/>
                <a:gd name="connsiteY6" fmla="*/ 2294087 h 6858000"/>
                <a:gd name="connsiteX7" fmla="*/ 8924247 w 9107210"/>
                <a:gd name="connsiteY7" fmla="*/ 2396286 h 6858000"/>
                <a:gd name="connsiteX8" fmla="*/ 8960022 w 9107210"/>
                <a:gd name="connsiteY8" fmla="*/ 2499767 h 6858000"/>
                <a:gd name="connsiteX9" fmla="*/ 8991720 w 9107210"/>
                <a:gd name="connsiteY9" fmla="*/ 2604671 h 6858000"/>
                <a:gd name="connsiteX10" fmla="*/ 9019646 w 9107210"/>
                <a:gd name="connsiteY10" fmla="*/ 2710708 h 6858000"/>
                <a:gd name="connsiteX11" fmla="*/ 9105822 w 9107210"/>
                <a:gd name="connsiteY11" fmla="*/ 3582266 h 6858000"/>
                <a:gd name="connsiteX12" fmla="*/ 9057716 w 9107210"/>
                <a:gd name="connsiteY12" fmla="*/ 4017873 h 6858000"/>
                <a:gd name="connsiteX13" fmla="*/ 8945600 w 9107210"/>
                <a:gd name="connsiteY13" fmla="*/ 4439659 h 6858000"/>
                <a:gd name="connsiteX14" fmla="*/ 8796080 w 9107210"/>
                <a:gd name="connsiteY14" fmla="*/ 4847428 h 6858000"/>
                <a:gd name="connsiteX15" fmla="*/ 8702056 w 9107210"/>
                <a:gd name="connsiteY15" fmla="*/ 5050108 h 6858000"/>
                <a:gd name="connsiteX16" fmla="*/ 8581125 w 9107210"/>
                <a:gd name="connsiteY16" fmla="*/ 5247525 h 6858000"/>
                <a:gd name="connsiteX17" fmla="*/ 8426254 w 9107210"/>
                <a:gd name="connsiteY17" fmla="*/ 5429647 h 6858000"/>
                <a:gd name="connsiteX18" fmla="*/ 8337174 w 9107210"/>
                <a:gd name="connsiteY18" fmla="*/ 5510552 h 6858000"/>
                <a:gd name="connsiteX19" fmla="*/ 8243200 w 9107210"/>
                <a:gd name="connsiteY19" fmla="*/ 5582948 h 6858000"/>
                <a:gd name="connsiteX20" fmla="*/ 7868330 w 9107210"/>
                <a:gd name="connsiteY20" fmla="*/ 5811104 h 6858000"/>
                <a:gd name="connsiteX21" fmla="*/ 7538916 w 9107210"/>
                <a:gd name="connsiteY21" fmla="*/ 6018899 h 6858000"/>
                <a:gd name="connsiteX22" fmla="*/ 7391280 w 9107210"/>
                <a:gd name="connsiteY22" fmla="*/ 6134132 h 6858000"/>
                <a:gd name="connsiteX23" fmla="*/ 7252511 w 9107210"/>
                <a:gd name="connsiteY23" fmla="*/ 6259105 h 6858000"/>
                <a:gd name="connsiteX24" fmla="*/ 7185601 w 9107210"/>
                <a:gd name="connsiteY24" fmla="*/ 6325894 h 6858000"/>
                <a:gd name="connsiteX25" fmla="*/ 7116651 w 9107210"/>
                <a:gd name="connsiteY25" fmla="*/ 6397010 h 6858000"/>
                <a:gd name="connsiteX26" fmla="*/ 6978545 w 9107210"/>
                <a:gd name="connsiteY26" fmla="*/ 6541607 h 6858000"/>
                <a:gd name="connsiteX27" fmla="*/ 6693009 w 9107210"/>
                <a:gd name="connsiteY27" fmla="*/ 6832716 h 6858000"/>
                <a:gd name="connsiteX28" fmla="*/ 6667488 w 9107210"/>
                <a:gd name="connsiteY28" fmla="*/ 6858000 h 6858000"/>
                <a:gd name="connsiteX29" fmla="*/ 6056793 w 9107210"/>
                <a:gd name="connsiteY29" fmla="*/ 6858000 h 6858000"/>
                <a:gd name="connsiteX30" fmla="*/ 6077345 w 9107210"/>
                <a:gd name="connsiteY30" fmla="*/ 6835420 h 6858000"/>
                <a:gd name="connsiteX31" fmla="*/ 6208519 w 9107210"/>
                <a:gd name="connsiteY31" fmla="*/ 6683989 h 6858000"/>
                <a:gd name="connsiteX32" fmla="*/ 6340001 w 9107210"/>
                <a:gd name="connsiteY32" fmla="*/ 6529852 h 6858000"/>
                <a:gd name="connsiteX33" fmla="*/ 6611419 w 9107210"/>
                <a:gd name="connsiteY33" fmla="*/ 6219317 h 6858000"/>
                <a:gd name="connsiteX34" fmla="*/ 6757678 w 9107210"/>
                <a:gd name="connsiteY34" fmla="*/ 6068228 h 6858000"/>
                <a:gd name="connsiteX35" fmla="*/ 6833713 w 9107210"/>
                <a:gd name="connsiteY35" fmla="*/ 5994061 h 6858000"/>
                <a:gd name="connsiteX36" fmla="*/ 6915148 w 9107210"/>
                <a:gd name="connsiteY36" fmla="*/ 5918812 h 6858000"/>
                <a:gd name="connsiteX37" fmla="*/ 7276311 w 9107210"/>
                <a:gd name="connsiteY37" fmla="*/ 5650229 h 6858000"/>
                <a:gd name="connsiteX38" fmla="*/ 7664942 w 9107210"/>
                <a:gd name="connsiteY38" fmla="*/ 5445681 h 6858000"/>
                <a:gd name="connsiteX39" fmla="*/ 7848505 w 9107210"/>
                <a:gd name="connsiteY39" fmla="*/ 5358333 h 6858000"/>
                <a:gd name="connsiteX40" fmla="*/ 8011785 w 9107210"/>
                <a:gd name="connsiteY40" fmla="*/ 5267788 h 6858000"/>
                <a:gd name="connsiteX41" fmla="*/ 8260273 w 9107210"/>
                <a:gd name="connsiteY41" fmla="*/ 5034370 h 6858000"/>
                <a:gd name="connsiteX42" fmla="*/ 8417589 w 9107210"/>
                <a:gd name="connsiteY42" fmla="*/ 4714488 h 6858000"/>
                <a:gd name="connsiteX43" fmla="*/ 8495000 w 9107210"/>
                <a:gd name="connsiteY43" fmla="*/ 4346409 h 6858000"/>
                <a:gd name="connsiteX44" fmla="*/ 8508556 w 9107210"/>
                <a:gd name="connsiteY44" fmla="*/ 3971101 h 6858000"/>
                <a:gd name="connsiteX45" fmla="*/ 8483330 w 9107210"/>
                <a:gd name="connsiteY45" fmla="*/ 3600710 h 6858000"/>
                <a:gd name="connsiteX46" fmla="*/ 8425336 w 9107210"/>
                <a:gd name="connsiteY46" fmla="*/ 3236121 h 6858000"/>
                <a:gd name="connsiteX47" fmla="*/ 8334575 w 9107210"/>
                <a:gd name="connsiteY47" fmla="*/ 2877977 h 6858000"/>
                <a:gd name="connsiteX48" fmla="*/ 8087513 w 9107210"/>
                <a:gd name="connsiteY48" fmla="*/ 2174622 h 6858000"/>
                <a:gd name="connsiteX49" fmla="*/ 7723650 w 9107210"/>
                <a:gd name="connsiteY49" fmla="*/ 1507613 h 6858000"/>
                <a:gd name="connsiteX50" fmla="*/ 7501815 w 9107210"/>
                <a:gd name="connsiteY50" fmla="*/ 1192947 h 6858000"/>
                <a:gd name="connsiteX51" fmla="*/ 7254399 w 9107210"/>
                <a:gd name="connsiteY51" fmla="*/ 894361 h 6858000"/>
                <a:gd name="connsiteX52" fmla="*/ 6689339 w 9107210"/>
                <a:gd name="connsiteY52" fmla="*/ 354046 h 6858000"/>
                <a:gd name="connsiteX53" fmla="*/ 6206651 w 9107210"/>
                <a:gd name="connsiteY53" fmla="*/ 12626 h 6858000"/>
                <a:gd name="connsiteX54" fmla="*/ 1827105 w 9107210"/>
                <a:gd name="connsiteY54" fmla="*/ 0 h 6858000"/>
                <a:gd name="connsiteX55" fmla="*/ 2807607 w 9107210"/>
                <a:gd name="connsiteY55" fmla="*/ 0 h 6858000"/>
                <a:gd name="connsiteX56" fmla="*/ 2667958 w 9107210"/>
                <a:gd name="connsiteY56" fmla="*/ 88235 h 6858000"/>
                <a:gd name="connsiteX57" fmla="*/ 2354723 w 9107210"/>
                <a:gd name="connsiteY57" fmla="*/ 314947 h 6858000"/>
                <a:gd name="connsiteX58" fmla="*/ 2059963 w 9107210"/>
                <a:gd name="connsiteY58" fmla="*/ 561545 h 6858000"/>
                <a:gd name="connsiteX59" fmla="*/ 1780798 w 9107210"/>
                <a:gd name="connsiteY59" fmla="*/ 824425 h 6858000"/>
                <a:gd name="connsiteX60" fmla="*/ 954714 w 9107210"/>
                <a:gd name="connsiteY60" fmla="*/ 2094309 h 6858000"/>
                <a:gd name="connsiteX61" fmla="*/ 732676 w 9107210"/>
                <a:gd name="connsiteY61" fmla="*/ 2813646 h 6858000"/>
                <a:gd name="connsiteX62" fmla="*/ 673867 w 9107210"/>
                <a:gd name="connsiteY62" fmla="*/ 3183989 h 6858000"/>
                <a:gd name="connsiteX63" fmla="*/ 647621 w 9107210"/>
                <a:gd name="connsiteY63" fmla="*/ 3557281 h 6858000"/>
                <a:gd name="connsiteX64" fmla="*/ 653381 w 9107210"/>
                <a:gd name="connsiteY64" fmla="*/ 3931214 h 6858000"/>
                <a:gd name="connsiteX65" fmla="*/ 690428 w 9107210"/>
                <a:gd name="connsiteY65" fmla="*/ 4303719 h 6858000"/>
                <a:gd name="connsiteX66" fmla="*/ 871801 w 9107210"/>
                <a:gd name="connsiteY66" fmla="*/ 5033041 h 6858000"/>
                <a:gd name="connsiteX67" fmla="*/ 1197749 w 9107210"/>
                <a:gd name="connsiteY67" fmla="*/ 5718494 h 6858000"/>
                <a:gd name="connsiteX68" fmla="*/ 1411480 w 9107210"/>
                <a:gd name="connsiteY68" fmla="*/ 6036703 h 6858000"/>
                <a:gd name="connsiteX69" fmla="*/ 1530170 w 9107210"/>
                <a:gd name="connsiteY69" fmla="*/ 6188430 h 6858000"/>
                <a:gd name="connsiteX70" fmla="*/ 1657165 w 9107210"/>
                <a:gd name="connsiteY70" fmla="*/ 6335385 h 6858000"/>
                <a:gd name="connsiteX71" fmla="*/ 1931343 w 9107210"/>
                <a:gd name="connsiteY71" fmla="*/ 6612896 h 6858000"/>
                <a:gd name="connsiteX72" fmla="*/ 2220133 w 9107210"/>
                <a:gd name="connsiteY72" fmla="*/ 6858000 h 6858000"/>
                <a:gd name="connsiteX73" fmla="*/ 1539862 w 9107210"/>
                <a:gd name="connsiteY73" fmla="*/ 6858000 h 6858000"/>
                <a:gd name="connsiteX74" fmla="*/ 1307111 w 9107210"/>
                <a:gd name="connsiteY74" fmla="*/ 6648873 h 6858000"/>
                <a:gd name="connsiteX75" fmla="*/ 750258 w 9107210"/>
                <a:gd name="connsiteY75" fmla="*/ 5987570 h 6858000"/>
                <a:gd name="connsiteX76" fmla="*/ 335382 w 9107210"/>
                <a:gd name="connsiteY76" fmla="*/ 5229279 h 6858000"/>
                <a:gd name="connsiteX77" fmla="*/ 79351 w 9107210"/>
                <a:gd name="connsiteY77" fmla="*/ 4403854 h 6858000"/>
                <a:gd name="connsiteX78" fmla="*/ 16007 w 9107210"/>
                <a:gd name="connsiteY78" fmla="*/ 3975723 h 6858000"/>
                <a:gd name="connsiteX79" fmla="*/ 871 w 9107210"/>
                <a:gd name="connsiteY79" fmla="*/ 3543362 h 6858000"/>
                <a:gd name="connsiteX80" fmla="*/ 32519 w 9107210"/>
                <a:gd name="connsiteY80" fmla="*/ 3112085 h 6858000"/>
                <a:gd name="connsiteX81" fmla="*/ 108502 w 9107210"/>
                <a:gd name="connsiteY81" fmla="*/ 2686511 h 6858000"/>
                <a:gd name="connsiteX82" fmla="*/ 378239 w 9107210"/>
                <a:gd name="connsiteY82" fmla="*/ 1865955 h 6858000"/>
                <a:gd name="connsiteX83" fmla="*/ 1343701 w 9107210"/>
                <a:gd name="connsiteY83" fmla="*/ 431508 h 6858000"/>
                <a:gd name="connsiteX84" fmla="*/ 1661853 w 9107210"/>
                <a:gd name="connsiteY84" fmla="*/ 130268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</a:cxnLst>
              <a:rect l="l" t="t" r="r" b="b"/>
              <a:pathLst>
                <a:path w="9107210" h="6858000">
                  <a:moveTo>
                    <a:pt x="6184722" y="0"/>
                  </a:moveTo>
                  <a:lnTo>
                    <a:pt x="6985680" y="0"/>
                  </a:lnTo>
                  <a:lnTo>
                    <a:pt x="7324323" y="247136"/>
                  </a:lnTo>
                  <a:cubicBezTo>
                    <a:pt x="7437502" y="336500"/>
                    <a:pt x="7547171" y="430254"/>
                    <a:pt x="7652712" y="528495"/>
                  </a:cubicBezTo>
                  <a:cubicBezTo>
                    <a:pt x="7863743" y="724929"/>
                    <a:pt x="8060097" y="937593"/>
                    <a:pt x="8236677" y="1166289"/>
                  </a:cubicBezTo>
                  <a:cubicBezTo>
                    <a:pt x="8413818" y="1394594"/>
                    <a:pt x="8570168" y="1639471"/>
                    <a:pt x="8704298" y="1897038"/>
                  </a:cubicBezTo>
                  <a:cubicBezTo>
                    <a:pt x="8770803" y="2026141"/>
                    <a:pt x="8830836" y="2158786"/>
                    <a:pt x="8885160" y="2294087"/>
                  </a:cubicBezTo>
                  <a:cubicBezTo>
                    <a:pt x="8898360" y="2328071"/>
                    <a:pt x="8912169" y="2361810"/>
                    <a:pt x="8924247" y="2396286"/>
                  </a:cubicBezTo>
                  <a:lnTo>
                    <a:pt x="8960022" y="2499767"/>
                  </a:lnTo>
                  <a:lnTo>
                    <a:pt x="8991720" y="2604671"/>
                  </a:lnTo>
                  <a:cubicBezTo>
                    <a:pt x="9002116" y="2639690"/>
                    <a:pt x="9010474" y="2675346"/>
                    <a:pt x="9019646" y="2710708"/>
                  </a:cubicBezTo>
                  <a:cubicBezTo>
                    <a:pt x="9089055" y="2995079"/>
                    <a:pt x="9113620" y="3289927"/>
                    <a:pt x="9105822" y="3582266"/>
                  </a:cubicBezTo>
                  <a:cubicBezTo>
                    <a:pt x="9101796" y="3728484"/>
                    <a:pt x="9085744" y="3874458"/>
                    <a:pt x="9057716" y="4017873"/>
                  </a:cubicBezTo>
                  <a:cubicBezTo>
                    <a:pt x="9029534" y="4161336"/>
                    <a:pt x="8990497" y="4302046"/>
                    <a:pt x="8945600" y="4439659"/>
                  </a:cubicBezTo>
                  <a:cubicBezTo>
                    <a:pt x="8900857" y="4577566"/>
                    <a:pt x="8852901" y="4711784"/>
                    <a:pt x="8796080" y="4847428"/>
                  </a:cubicBezTo>
                  <a:cubicBezTo>
                    <a:pt x="8767695" y="4915152"/>
                    <a:pt x="8737016" y="4982926"/>
                    <a:pt x="8702056" y="5050108"/>
                  </a:cubicBezTo>
                  <a:cubicBezTo>
                    <a:pt x="8666485" y="5116997"/>
                    <a:pt x="8627347" y="5183687"/>
                    <a:pt x="8581125" y="5247525"/>
                  </a:cubicBezTo>
                  <a:cubicBezTo>
                    <a:pt x="8535565" y="5311660"/>
                    <a:pt x="8483534" y="5373185"/>
                    <a:pt x="8426254" y="5429647"/>
                  </a:cubicBezTo>
                  <a:cubicBezTo>
                    <a:pt x="8397512" y="5457779"/>
                    <a:pt x="8367801" y="5484879"/>
                    <a:pt x="8337174" y="5510552"/>
                  </a:cubicBezTo>
                  <a:cubicBezTo>
                    <a:pt x="8306444" y="5536077"/>
                    <a:pt x="8274899" y="5560029"/>
                    <a:pt x="8243200" y="5582948"/>
                  </a:cubicBezTo>
                  <a:cubicBezTo>
                    <a:pt x="8115543" y="5674574"/>
                    <a:pt x="7986203" y="5743233"/>
                    <a:pt x="7868330" y="5811104"/>
                  </a:cubicBezTo>
                  <a:cubicBezTo>
                    <a:pt x="7749844" y="5878385"/>
                    <a:pt x="7640685" y="5945126"/>
                    <a:pt x="7538916" y="6018899"/>
                  </a:cubicBezTo>
                  <a:cubicBezTo>
                    <a:pt x="7487749" y="6055392"/>
                    <a:pt x="7438777" y="6093950"/>
                    <a:pt x="7391280" y="6134132"/>
                  </a:cubicBezTo>
                  <a:cubicBezTo>
                    <a:pt x="7343427" y="6173921"/>
                    <a:pt x="7297511" y="6215922"/>
                    <a:pt x="7252511" y="6259105"/>
                  </a:cubicBezTo>
                  <a:cubicBezTo>
                    <a:pt x="7229784" y="6280990"/>
                    <a:pt x="7208635" y="6302433"/>
                    <a:pt x="7185601" y="6325894"/>
                  </a:cubicBezTo>
                  <a:lnTo>
                    <a:pt x="7116651" y="6397010"/>
                  </a:lnTo>
                  <a:lnTo>
                    <a:pt x="6978545" y="6541607"/>
                  </a:lnTo>
                  <a:cubicBezTo>
                    <a:pt x="6885693" y="6638397"/>
                    <a:pt x="6789885" y="6734943"/>
                    <a:pt x="6693009" y="6832716"/>
                  </a:cubicBezTo>
                  <a:lnTo>
                    <a:pt x="6667488" y="6858000"/>
                  </a:lnTo>
                  <a:lnTo>
                    <a:pt x="6056793" y="6858000"/>
                  </a:lnTo>
                  <a:lnTo>
                    <a:pt x="6077345" y="6835420"/>
                  </a:lnTo>
                  <a:cubicBezTo>
                    <a:pt x="6121427" y="6785747"/>
                    <a:pt x="6164948" y="6735090"/>
                    <a:pt x="6208519" y="6683989"/>
                  </a:cubicBezTo>
                  <a:lnTo>
                    <a:pt x="6340001" y="6529852"/>
                  </a:lnTo>
                  <a:cubicBezTo>
                    <a:pt x="6428315" y="6426667"/>
                    <a:pt x="6516733" y="6321417"/>
                    <a:pt x="6611419" y="6219317"/>
                  </a:cubicBezTo>
                  <a:cubicBezTo>
                    <a:pt x="6658864" y="6168363"/>
                    <a:pt x="6707584" y="6117950"/>
                    <a:pt x="6757678" y="6068228"/>
                  </a:cubicBezTo>
                  <a:lnTo>
                    <a:pt x="6833713" y="5994061"/>
                  </a:lnTo>
                  <a:cubicBezTo>
                    <a:pt x="6859346" y="5969422"/>
                    <a:pt x="6887579" y="5943404"/>
                    <a:pt x="6915148" y="5918812"/>
                  </a:cubicBezTo>
                  <a:cubicBezTo>
                    <a:pt x="7026295" y="5819219"/>
                    <a:pt x="7148602" y="5729117"/>
                    <a:pt x="7276311" y="5650229"/>
                  </a:cubicBezTo>
                  <a:cubicBezTo>
                    <a:pt x="7403918" y="5571046"/>
                    <a:pt x="7537794" y="5505190"/>
                    <a:pt x="7664942" y="5445681"/>
                  </a:cubicBezTo>
                  <a:cubicBezTo>
                    <a:pt x="7728491" y="5416024"/>
                    <a:pt x="7790410" y="5387449"/>
                    <a:pt x="7848505" y="5358333"/>
                  </a:cubicBezTo>
                  <a:cubicBezTo>
                    <a:pt x="7906805" y="5329315"/>
                    <a:pt x="7961843" y="5300101"/>
                    <a:pt x="8011785" y="5267788"/>
                  </a:cubicBezTo>
                  <a:cubicBezTo>
                    <a:pt x="8112281" y="5203950"/>
                    <a:pt x="8193615" y="5128111"/>
                    <a:pt x="8260273" y="5034370"/>
                  </a:cubicBezTo>
                  <a:cubicBezTo>
                    <a:pt x="8326370" y="4940776"/>
                    <a:pt x="8378657" y="4831640"/>
                    <a:pt x="8417589" y="4714488"/>
                  </a:cubicBezTo>
                  <a:cubicBezTo>
                    <a:pt x="8456372" y="4597485"/>
                    <a:pt x="8481140" y="4471332"/>
                    <a:pt x="8495000" y="4346409"/>
                  </a:cubicBezTo>
                  <a:cubicBezTo>
                    <a:pt x="8508404" y="4221044"/>
                    <a:pt x="8511359" y="4095482"/>
                    <a:pt x="8508556" y="3971101"/>
                  </a:cubicBezTo>
                  <a:cubicBezTo>
                    <a:pt x="8504530" y="3846571"/>
                    <a:pt x="8495663" y="3723222"/>
                    <a:pt x="8483330" y="3600710"/>
                  </a:cubicBezTo>
                  <a:cubicBezTo>
                    <a:pt x="8470793" y="3478148"/>
                    <a:pt x="8451888" y="3356421"/>
                    <a:pt x="8425336" y="3236121"/>
                  </a:cubicBezTo>
                  <a:cubicBezTo>
                    <a:pt x="8399091" y="3115774"/>
                    <a:pt x="8367801" y="2996655"/>
                    <a:pt x="8334575" y="2877977"/>
                  </a:cubicBezTo>
                  <a:cubicBezTo>
                    <a:pt x="8268222" y="2640772"/>
                    <a:pt x="8190100" y="2404057"/>
                    <a:pt x="8087513" y="2174622"/>
                  </a:cubicBezTo>
                  <a:cubicBezTo>
                    <a:pt x="7985081" y="1945237"/>
                    <a:pt x="7863233" y="1721900"/>
                    <a:pt x="7723650" y="1507613"/>
                  </a:cubicBezTo>
                  <a:cubicBezTo>
                    <a:pt x="7653527" y="1400692"/>
                    <a:pt x="7579684" y="1295589"/>
                    <a:pt x="7501815" y="1192947"/>
                  </a:cubicBezTo>
                  <a:cubicBezTo>
                    <a:pt x="7423844" y="1090353"/>
                    <a:pt x="7340778" y="991103"/>
                    <a:pt x="7254399" y="894361"/>
                  </a:cubicBezTo>
                  <a:cubicBezTo>
                    <a:pt x="7082047" y="700485"/>
                    <a:pt x="6893083" y="519052"/>
                    <a:pt x="6689339" y="354046"/>
                  </a:cubicBezTo>
                  <a:cubicBezTo>
                    <a:pt x="6536914" y="229775"/>
                    <a:pt x="6375602" y="115325"/>
                    <a:pt x="6206651" y="12626"/>
                  </a:cubicBezTo>
                  <a:close/>
                  <a:moveTo>
                    <a:pt x="1827105" y="0"/>
                  </a:moveTo>
                  <a:lnTo>
                    <a:pt x="2807607" y="0"/>
                  </a:lnTo>
                  <a:lnTo>
                    <a:pt x="2667958" y="88235"/>
                  </a:lnTo>
                  <a:cubicBezTo>
                    <a:pt x="2560098" y="159777"/>
                    <a:pt x="2455754" y="235690"/>
                    <a:pt x="2354723" y="314947"/>
                  </a:cubicBezTo>
                  <a:cubicBezTo>
                    <a:pt x="2253464" y="394030"/>
                    <a:pt x="2156943" y="478181"/>
                    <a:pt x="2059963" y="561545"/>
                  </a:cubicBezTo>
                  <a:cubicBezTo>
                    <a:pt x="1962831" y="644811"/>
                    <a:pt x="1868297" y="731322"/>
                    <a:pt x="1780798" y="824425"/>
                  </a:cubicBezTo>
                  <a:cubicBezTo>
                    <a:pt x="1429010" y="1195013"/>
                    <a:pt x="1148011" y="1628455"/>
                    <a:pt x="954714" y="2094309"/>
                  </a:cubicBezTo>
                  <a:cubicBezTo>
                    <a:pt x="857938" y="2327186"/>
                    <a:pt x="783229" y="2568326"/>
                    <a:pt x="732676" y="2813646"/>
                  </a:cubicBezTo>
                  <a:cubicBezTo>
                    <a:pt x="707552" y="2936307"/>
                    <a:pt x="688085" y="3059952"/>
                    <a:pt x="673867" y="3183989"/>
                  </a:cubicBezTo>
                  <a:cubicBezTo>
                    <a:pt x="660056" y="3308075"/>
                    <a:pt x="651341" y="3432605"/>
                    <a:pt x="647621" y="3557281"/>
                  </a:cubicBezTo>
                  <a:cubicBezTo>
                    <a:pt x="644411" y="3681958"/>
                    <a:pt x="645329" y="3806733"/>
                    <a:pt x="653381" y="3931214"/>
                  </a:cubicBezTo>
                  <a:cubicBezTo>
                    <a:pt x="659852" y="4055792"/>
                    <a:pt x="672949" y="4179977"/>
                    <a:pt x="690428" y="4303719"/>
                  </a:cubicBezTo>
                  <a:cubicBezTo>
                    <a:pt x="726408" y="4551057"/>
                    <a:pt x="786440" y="4795835"/>
                    <a:pt x="871801" y="5033041"/>
                  </a:cubicBezTo>
                  <a:cubicBezTo>
                    <a:pt x="957007" y="5270247"/>
                    <a:pt x="1065962" y="5500322"/>
                    <a:pt x="1197749" y="5718494"/>
                  </a:cubicBezTo>
                  <a:cubicBezTo>
                    <a:pt x="1263846" y="5827433"/>
                    <a:pt x="1334937" y="5933813"/>
                    <a:pt x="1411480" y="6036703"/>
                  </a:cubicBezTo>
                  <a:cubicBezTo>
                    <a:pt x="1449548" y="6088295"/>
                    <a:pt x="1489451" y="6138609"/>
                    <a:pt x="1530170" y="6188430"/>
                  </a:cubicBezTo>
                  <a:cubicBezTo>
                    <a:pt x="1571447" y="6238055"/>
                    <a:pt x="1613644" y="6287336"/>
                    <a:pt x="1657165" y="6335385"/>
                  </a:cubicBezTo>
                  <a:cubicBezTo>
                    <a:pt x="1744079" y="6431708"/>
                    <a:pt x="1835644" y="6524282"/>
                    <a:pt x="1931343" y="6612896"/>
                  </a:cubicBezTo>
                  <a:lnTo>
                    <a:pt x="2220133" y="6858000"/>
                  </a:lnTo>
                  <a:lnTo>
                    <a:pt x="1539862" y="6858000"/>
                  </a:lnTo>
                  <a:lnTo>
                    <a:pt x="1307111" y="6648873"/>
                  </a:lnTo>
                  <a:cubicBezTo>
                    <a:pt x="1101839" y="6448063"/>
                    <a:pt x="913180" y="6225465"/>
                    <a:pt x="750258" y="5987570"/>
                  </a:cubicBezTo>
                  <a:cubicBezTo>
                    <a:pt x="587232" y="5749281"/>
                    <a:pt x="448261" y="5494813"/>
                    <a:pt x="335382" y="5229279"/>
                  </a:cubicBezTo>
                  <a:cubicBezTo>
                    <a:pt x="222298" y="4963793"/>
                    <a:pt x="137040" y="4686652"/>
                    <a:pt x="79351" y="4403854"/>
                  </a:cubicBezTo>
                  <a:cubicBezTo>
                    <a:pt x="50150" y="4262456"/>
                    <a:pt x="29767" y="4119385"/>
                    <a:pt x="16007" y="3975723"/>
                  </a:cubicBezTo>
                  <a:cubicBezTo>
                    <a:pt x="3930" y="3831964"/>
                    <a:pt x="-2441" y="3687614"/>
                    <a:pt x="871" y="3543362"/>
                  </a:cubicBezTo>
                  <a:cubicBezTo>
                    <a:pt x="3522" y="3399160"/>
                    <a:pt x="14172" y="3255105"/>
                    <a:pt x="32519" y="3112085"/>
                  </a:cubicBezTo>
                  <a:cubicBezTo>
                    <a:pt x="50508" y="2969014"/>
                    <a:pt x="76090" y="2826925"/>
                    <a:pt x="108502" y="2686511"/>
                  </a:cubicBezTo>
                  <a:cubicBezTo>
                    <a:pt x="173019" y="2405533"/>
                    <a:pt x="263474" y="2130703"/>
                    <a:pt x="378239" y="1865955"/>
                  </a:cubicBezTo>
                  <a:cubicBezTo>
                    <a:pt x="607922" y="1336607"/>
                    <a:pt x="935706" y="848228"/>
                    <a:pt x="1343701" y="431508"/>
                  </a:cubicBezTo>
                  <a:cubicBezTo>
                    <a:pt x="1446133" y="327783"/>
                    <a:pt x="1550910" y="225926"/>
                    <a:pt x="1661853" y="130268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12F1B3D8-301E-4A54-9284-EB14E9056B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3402" y="3985"/>
              <a:ext cx="9767847" cy="6858000"/>
            </a:xfrm>
            <a:custGeom>
              <a:avLst/>
              <a:gdLst>
                <a:gd name="connsiteX0" fmla="*/ 7145704 w 9767847"/>
                <a:gd name="connsiteY0" fmla="*/ 0 h 6858000"/>
                <a:gd name="connsiteX1" fmla="*/ 7875738 w 9767847"/>
                <a:gd name="connsiteY1" fmla="*/ 0 h 6858000"/>
                <a:gd name="connsiteX2" fmla="*/ 7990553 w 9767847"/>
                <a:gd name="connsiteY2" fmla="*/ 85415 h 6858000"/>
                <a:gd name="connsiteX3" fmla="*/ 9767847 w 9767847"/>
                <a:gd name="connsiteY3" fmla="*/ 3653129 h 6858000"/>
                <a:gd name="connsiteX4" fmla="*/ 8652597 w 9767847"/>
                <a:gd name="connsiteY4" fmla="*/ 6594103 h 6858000"/>
                <a:gd name="connsiteX5" fmla="*/ 8399240 w 9767847"/>
                <a:gd name="connsiteY5" fmla="*/ 6858000 h 6858000"/>
                <a:gd name="connsiteX6" fmla="*/ 6766926 w 9767847"/>
                <a:gd name="connsiteY6" fmla="*/ 6858000 h 6858000"/>
                <a:gd name="connsiteX7" fmla="*/ 6804586 w 9767847"/>
                <a:gd name="connsiteY7" fmla="*/ 6821201 h 6858000"/>
                <a:gd name="connsiteX8" fmla="*/ 6881735 w 9767847"/>
                <a:gd name="connsiteY8" fmla="*/ 6745295 h 6858000"/>
                <a:gd name="connsiteX9" fmla="*/ 6958883 w 9767847"/>
                <a:gd name="connsiteY9" fmla="*/ 6668920 h 6858000"/>
                <a:gd name="connsiteX10" fmla="*/ 7267925 w 9767847"/>
                <a:gd name="connsiteY10" fmla="*/ 6359792 h 6858000"/>
                <a:gd name="connsiteX11" fmla="*/ 7424360 w 9767847"/>
                <a:gd name="connsiteY11" fmla="*/ 6204783 h 6858000"/>
                <a:gd name="connsiteX12" fmla="*/ 7504938 w 9767847"/>
                <a:gd name="connsiteY12" fmla="*/ 6126806 h 6858000"/>
                <a:gd name="connsiteX13" fmla="*/ 7546396 w 9767847"/>
                <a:gd name="connsiteY13" fmla="*/ 6087795 h 6858000"/>
                <a:gd name="connsiteX14" fmla="*/ 7588002 w 9767847"/>
                <a:gd name="connsiteY14" fmla="*/ 6049630 h 6858000"/>
                <a:gd name="connsiteX15" fmla="*/ 7631000 w 9767847"/>
                <a:gd name="connsiteY15" fmla="*/ 6010807 h 6858000"/>
                <a:gd name="connsiteX16" fmla="*/ 7675440 w 9767847"/>
                <a:gd name="connsiteY16" fmla="*/ 5972407 h 6858000"/>
                <a:gd name="connsiteX17" fmla="*/ 7720626 w 9767847"/>
                <a:gd name="connsiteY17" fmla="*/ 5934949 h 6858000"/>
                <a:gd name="connsiteX18" fmla="*/ 7766458 w 9767847"/>
                <a:gd name="connsiteY18" fmla="*/ 5898432 h 6858000"/>
                <a:gd name="connsiteX19" fmla="*/ 7955254 w 9767847"/>
                <a:gd name="connsiteY19" fmla="*/ 5760926 h 6858000"/>
                <a:gd name="connsiteX20" fmla="*/ 8352678 w 9767847"/>
                <a:gd name="connsiteY20" fmla="*/ 5521728 h 6858000"/>
                <a:gd name="connsiteX21" fmla="*/ 8451350 w 9767847"/>
                <a:gd name="connsiteY21" fmla="*/ 5469352 h 6858000"/>
                <a:gd name="connsiteX22" fmla="*/ 8548532 w 9767847"/>
                <a:gd name="connsiteY22" fmla="*/ 5417493 h 6858000"/>
                <a:gd name="connsiteX23" fmla="*/ 8729473 w 9767847"/>
                <a:gd name="connsiteY23" fmla="*/ 5314059 h 6858000"/>
                <a:gd name="connsiteX24" fmla="*/ 8770781 w 9767847"/>
                <a:gd name="connsiteY24" fmla="*/ 5287330 h 6858000"/>
                <a:gd name="connsiteX25" fmla="*/ 8790964 w 9767847"/>
                <a:gd name="connsiteY25" fmla="*/ 5273590 h 6858000"/>
                <a:gd name="connsiteX26" fmla="*/ 8810499 w 9767847"/>
                <a:gd name="connsiteY26" fmla="*/ 5259801 h 6858000"/>
                <a:gd name="connsiteX27" fmla="*/ 8883571 w 9767847"/>
                <a:gd name="connsiteY27" fmla="*/ 5202577 h 6858000"/>
                <a:gd name="connsiteX28" fmla="*/ 9006651 w 9767847"/>
                <a:gd name="connsiteY28" fmla="*/ 5074625 h 6858000"/>
                <a:gd name="connsiteX29" fmla="*/ 9033494 w 9767847"/>
                <a:gd name="connsiteY29" fmla="*/ 5038203 h 6858000"/>
                <a:gd name="connsiteX30" fmla="*/ 9040305 w 9767847"/>
                <a:gd name="connsiteY30" fmla="*/ 5028649 h 6858000"/>
                <a:gd name="connsiteX31" fmla="*/ 9046568 w 9767847"/>
                <a:gd name="connsiteY31" fmla="*/ 5019379 h 6858000"/>
                <a:gd name="connsiteX32" fmla="*/ 9058846 w 9767847"/>
                <a:gd name="connsiteY32" fmla="*/ 5000743 h 6858000"/>
                <a:gd name="connsiteX33" fmla="*/ 9104529 w 9767847"/>
                <a:gd name="connsiteY33" fmla="*/ 4922203 h 6858000"/>
                <a:gd name="connsiteX34" fmla="*/ 9181081 w 9767847"/>
                <a:gd name="connsiteY34" fmla="*/ 4748792 h 6858000"/>
                <a:gd name="connsiteX35" fmla="*/ 9240731 w 9767847"/>
                <a:gd name="connsiteY35" fmla="*/ 4561970 h 6858000"/>
                <a:gd name="connsiteX36" fmla="*/ 9265388 w 9767847"/>
                <a:gd name="connsiteY36" fmla="*/ 4465171 h 6858000"/>
                <a:gd name="connsiteX37" fmla="*/ 9276571 w 9767847"/>
                <a:gd name="connsiteY37" fmla="*/ 4416041 h 6858000"/>
                <a:gd name="connsiteX38" fmla="*/ 9281841 w 9767847"/>
                <a:gd name="connsiteY38" fmla="*/ 4391477 h 6858000"/>
                <a:gd name="connsiteX39" fmla="*/ 9286513 w 9767847"/>
                <a:gd name="connsiteY39" fmla="*/ 4368936 h 6858000"/>
                <a:gd name="connsiteX40" fmla="*/ 9296754 w 9767847"/>
                <a:gd name="connsiteY40" fmla="*/ 4316136 h 6858000"/>
                <a:gd name="connsiteX41" fmla="*/ 9301029 w 9767847"/>
                <a:gd name="connsiteY41" fmla="*/ 4293172 h 6858000"/>
                <a:gd name="connsiteX42" fmla="*/ 9302818 w 9767847"/>
                <a:gd name="connsiteY42" fmla="*/ 4282679 h 6858000"/>
                <a:gd name="connsiteX43" fmla="*/ 9304658 w 9767847"/>
                <a:gd name="connsiteY43" fmla="*/ 4270914 h 6858000"/>
                <a:gd name="connsiteX44" fmla="*/ 9312810 w 9767847"/>
                <a:gd name="connsiteY44" fmla="*/ 4220043 h 6858000"/>
                <a:gd name="connsiteX45" fmla="*/ 9316887 w 9767847"/>
                <a:gd name="connsiteY45" fmla="*/ 4194584 h 6858000"/>
                <a:gd name="connsiteX46" fmla="*/ 9318923 w 9767847"/>
                <a:gd name="connsiteY46" fmla="*/ 4181878 h 6858000"/>
                <a:gd name="connsiteX47" fmla="*/ 9320515 w 9767847"/>
                <a:gd name="connsiteY47" fmla="*/ 4168984 h 6858000"/>
                <a:gd name="connsiteX48" fmla="*/ 9332445 w 9767847"/>
                <a:gd name="connsiteY48" fmla="*/ 4069079 h 6858000"/>
                <a:gd name="connsiteX49" fmla="*/ 9336173 w 9767847"/>
                <a:gd name="connsiteY49" fmla="*/ 4022774 h 6858000"/>
                <a:gd name="connsiteX50" fmla="*/ 9340199 w 9767847"/>
                <a:gd name="connsiteY50" fmla="*/ 3969269 h 6858000"/>
                <a:gd name="connsiteX51" fmla="*/ 9347557 w 9767847"/>
                <a:gd name="connsiteY51" fmla="*/ 3770070 h 6858000"/>
                <a:gd name="connsiteX52" fmla="*/ 9346364 w 9767847"/>
                <a:gd name="connsiteY52" fmla="*/ 3669036 h 6858000"/>
                <a:gd name="connsiteX53" fmla="*/ 9344921 w 9767847"/>
                <a:gd name="connsiteY53" fmla="*/ 3619341 h 6858000"/>
                <a:gd name="connsiteX54" fmla="*/ 9344524 w 9767847"/>
                <a:gd name="connsiteY54" fmla="*/ 3607624 h 6858000"/>
                <a:gd name="connsiteX55" fmla="*/ 9343728 w 9767847"/>
                <a:gd name="connsiteY55" fmla="*/ 3594872 h 6858000"/>
                <a:gd name="connsiteX56" fmla="*/ 9342188 w 9767847"/>
                <a:gd name="connsiteY56" fmla="*/ 3569366 h 6858000"/>
                <a:gd name="connsiteX57" fmla="*/ 9339056 w 9767847"/>
                <a:gd name="connsiteY57" fmla="*/ 3518354 h 6858000"/>
                <a:gd name="connsiteX58" fmla="*/ 9334334 w 9767847"/>
                <a:gd name="connsiteY58" fmla="*/ 3467155 h 6858000"/>
                <a:gd name="connsiteX59" fmla="*/ 9329363 w 9767847"/>
                <a:gd name="connsiteY59" fmla="*/ 3415908 h 6858000"/>
                <a:gd name="connsiteX60" fmla="*/ 9328319 w 9767847"/>
                <a:gd name="connsiteY60" fmla="*/ 3404755 h 6858000"/>
                <a:gd name="connsiteX61" fmla="*/ 9327177 w 9767847"/>
                <a:gd name="connsiteY61" fmla="*/ 3394214 h 6858000"/>
                <a:gd name="connsiteX62" fmla="*/ 9324293 w 9767847"/>
                <a:gd name="connsiteY62" fmla="*/ 3370872 h 6858000"/>
                <a:gd name="connsiteX63" fmla="*/ 9320763 w 9767847"/>
                <a:gd name="connsiteY63" fmla="*/ 3344427 h 6858000"/>
                <a:gd name="connsiteX64" fmla="*/ 9317184 w 9767847"/>
                <a:gd name="connsiteY64" fmla="*/ 3315343 h 6858000"/>
                <a:gd name="connsiteX65" fmla="*/ 9311021 w 9767847"/>
                <a:gd name="connsiteY65" fmla="*/ 3270309 h 6858000"/>
                <a:gd name="connsiteX66" fmla="*/ 9302719 w 9767847"/>
                <a:gd name="connsiteY66" fmla="*/ 3219815 h 6858000"/>
                <a:gd name="connsiteX67" fmla="*/ 9293970 w 9767847"/>
                <a:gd name="connsiteY67" fmla="*/ 3169887 h 6858000"/>
                <a:gd name="connsiteX68" fmla="*/ 9252065 w 9767847"/>
                <a:gd name="connsiteY68" fmla="*/ 2971205 h 6858000"/>
                <a:gd name="connsiteX69" fmla="*/ 9227211 w 9767847"/>
                <a:gd name="connsiteY69" fmla="*/ 2872571 h 6858000"/>
                <a:gd name="connsiteX70" fmla="*/ 9220699 w 9767847"/>
                <a:gd name="connsiteY70" fmla="*/ 2848524 h 6858000"/>
                <a:gd name="connsiteX71" fmla="*/ 9213740 w 9767847"/>
                <a:gd name="connsiteY71" fmla="*/ 2824289 h 6858000"/>
                <a:gd name="connsiteX72" fmla="*/ 9199374 w 9767847"/>
                <a:gd name="connsiteY72" fmla="*/ 2775536 h 6858000"/>
                <a:gd name="connsiteX73" fmla="*/ 9061829 w 9767847"/>
                <a:gd name="connsiteY73" fmla="*/ 2389515 h 6858000"/>
                <a:gd name="connsiteX74" fmla="*/ 8978865 w 9767847"/>
                <a:gd name="connsiteY74" fmla="*/ 2200953 h 6858000"/>
                <a:gd name="connsiteX75" fmla="*/ 8956694 w 9767847"/>
                <a:gd name="connsiteY75" fmla="*/ 2154317 h 6858000"/>
                <a:gd name="connsiteX76" fmla="*/ 8934176 w 9767847"/>
                <a:gd name="connsiteY76" fmla="*/ 2108012 h 6858000"/>
                <a:gd name="connsiteX77" fmla="*/ 8887151 w 9767847"/>
                <a:gd name="connsiteY77" fmla="*/ 2015448 h 6858000"/>
                <a:gd name="connsiteX78" fmla="*/ 8787533 w 9767847"/>
                <a:gd name="connsiteY78" fmla="*/ 1832625 h 6858000"/>
                <a:gd name="connsiteX79" fmla="*/ 8761485 w 9767847"/>
                <a:gd name="connsiteY79" fmla="*/ 1787496 h 6858000"/>
                <a:gd name="connsiteX80" fmla="*/ 8734791 w 9767847"/>
                <a:gd name="connsiteY80" fmla="*/ 1741991 h 6858000"/>
                <a:gd name="connsiteX81" fmla="*/ 8680808 w 9767847"/>
                <a:gd name="connsiteY81" fmla="*/ 1652910 h 6858000"/>
                <a:gd name="connsiteX82" fmla="*/ 8567024 w 9767847"/>
                <a:gd name="connsiteY82" fmla="*/ 1477004 h 6858000"/>
                <a:gd name="connsiteX83" fmla="*/ 8537446 w 9767847"/>
                <a:gd name="connsiteY83" fmla="*/ 1433428 h 6858000"/>
                <a:gd name="connsiteX84" fmla="*/ 8507423 w 9767847"/>
                <a:gd name="connsiteY84" fmla="*/ 1389994 h 6858000"/>
                <a:gd name="connsiteX85" fmla="*/ 8446529 w 9767847"/>
                <a:gd name="connsiteY85" fmla="*/ 1304393 h 6858000"/>
                <a:gd name="connsiteX86" fmla="*/ 8319224 w 9767847"/>
                <a:gd name="connsiteY86" fmla="*/ 1135124 h 6858000"/>
                <a:gd name="connsiteX87" fmla="*/ 8286366 w 9767847"/>
                <a:gd name="connsiteY87" fmla="*/ 1093148 h 6858000"/>
                <a:gd name="connsiteX88" fmla="*/ 8270161 w 9767847"/>
                <a:gd name="connsiteY88" fmla="*/ 1072538 h 6858000"/>
                <a:gd name="connsiteX89" fmla="*/ 8253856 w 9767847"/>
                <a:gd name="connsiteY89" fmla="*/ 1052254 h 6858000"/>
                <a:gd name="connsiteX90" fmla="*/ 8186352 w 9767847"/>
                <a:gd name="connsiteY90" fmla="*/ 970373 h 6858000"/>
                <a:gd name="connsiteX91" fmla="*/ 8046768 w 9767847"/>
                <a:gd name="connsiteY91" fmla="*/ 809527 h 6858000"/>
                <a:gd name="connsiteX92" fmla="*/ 8010927 w 9767847"/>
                <a:gd name="connsiteY92" fmla="*/ 769951 h 6858000"/>
                <a:gd name="connsiteX93" fmla="*/ 7974788 w 9767847"/>
                <a:gd name="connsiteY93" fmla="*/ 730751 h 6858000"/>
                <a:gd name="connsiteX94" fmla="*/ 7901070 w 9767847"/>
                <a:gd name="connsiteY94" fmla="*/ 652823 h 6858000"/>
                <a:gd name="connsiteX95" fmla="*/ 7750054 w 9767847"/>
                <a:gd name="connsiteY95" fmla="*/ 501106 h 6858000"/>
                <a:gd name="connsiteX96" fmla="*/ 7592277 w 9767847"/>
                <a:gd name="connsiteY96" fmla="*/ 355319 h 6858000"/>
                <a:gd name="connsiteX97" fmla="*/ 7257734 w 9767847"/>
                <a:gd name="connsiteY97" fmla="*/ 81062 h 6858000"/>
                <a:gd name="connsiteX98" fmla="*/ 1892109 w 9767847"/>
                <a:gd name="connsiteY98" fmla="*/ 0 h 6858000"/>
                <a:gd name="connsiteX99" fmla="*/ 2298402 w 9767847"/>
                <a:gd name="connsiteY99" fmla="*/ 0 h 6858000"/>
                <a:gd name="connsiteX100" fmla="*/ 2135542 w 9767847"/>
                <a:gd name="connsiteY100" fmla="*/ 121879 h 6858000"/>
                <a:gd name="connsiteX101" fmla="*/ 1969576 w 9767847"/>
                <a:gd name="connsiteY101" fmla="*/ 259084 h 6858000"/>
                <a:gd name="connsiteX102" fmla="*/ 1659938 w 9767847"/>
                <a:gd name="connsiteY102" fmla="*/ 553953 h 6858000"/>
                <a:gd name="connsiteX103" fmla="*/ 729383 w 9767847"/>
                <a:gd name="connsiteY103" fmla="*/ 1940578 h 6858000"/>
                <a:gd name="connsiteX104" fmla="*/ 578465 w 9767847"/>
                <a:gd name="connsiteY104" fmla="*/ 2324905 h 6858000"/>
                <a:gd name="connsiteX105" fmla="*/ 465080 w 9767847"/>
                <a:gd name="connsiteY105" fmla="*/ 2718973 h 6858000"/>
                <a:gd name="connsiteX106" fmla="*/ 423820 w 9767847"/>
                <a:gd name="connsiteY106" fmla="*/ 2919535 h 6858000"/>
                <a:gd name="connsiteX107" fmla="*/ 392355 w 9767847"/>
                <a:gd name="connsiteY107" fmla="*/ 3122169 h 6858000"/>
                <a:gd name="connsiteX108" fmla="*/ 358801 w 9767847"/>
                <a:gd name="connsiteY108" fmla="*/ 3531013 h 6858000"/>
                <a:gd name="connsiteX109" fmla="*/ 410350 w 9767847"/>
                <a:gd name="connsiteY109" fmla="*/ 4352324 h 6858000"/>
                <a:gd name="connsiteX110" fmla="*/ 449022 w 9767847"/>
                <a:gd name="connsiteY110" fmla="*/ 4555147 h 6858000"/>
                <a:gd name="connsiteX111" fmla="*/ 498882 w 9767847"/>
                <a:gd name="connsiteY111" fmla="*/ 4756463 h 6858000"/>
                <a:gd name="connsiteX112" fmla="*/ 559775 w 9767847"/>
                <a:gd name="connsiteY112" fmla="*/ 4955755 h 6858000"/>
                <a:gd name="connsiteX113" fmla="*/ 631406 w 9767847"/>
                <a:gd name="connsiteY113" fmla="*/ 5152084 h 6858000"/>
                <a:gd name="connsiteX114" fmla="*/ 1023461 w 9767847"/>
                <a:gd name="connsiteY114" fmla="*/ 5898055 h 6858000"/>
                <a:gd name="connsiteX115" fmla="*/ 1575880 w 9767847"/>
                <a:gd name="connsiteY115" fmla="*/ 6551744 h 6858000"/>
                <a:gd name="connsiteX116" fmla="*/ 1905228 w 9767847"/>
                <a:gd name="connsiteY116" fmla="*/ 6833566 h 6858000"/>
                <a:gd name="connsiteX117" fmla="*/ 1938629 w 9767847"/>
                <a:gd name="connsiteY117" fmla="*/ 6858000 h 6858000"/>
                <a:gd name="connsiteX118" fmla="*/ 1368607 w 9767847"/>
                <a:gd name="connsiteY118" fmla="*/ 6858000 h 6858000"/>
                <a:gd name="connsiteX119" fmla="*/ 1115251 w 9767847"/>
                <a:gd name="connsiteY119" fmla="*/ 6594103 h 6858000"/>
                <a:gd name="connsiteX120" fmla="*/ 0 w 9767847"/>
                <a:gd name="connsiteY120" fmla="*/ 3653129 h 6858000"/>
                <a:gd name="connsiteX121" fmla="*/ 1777294 w 9767847"/>
                <a:gd name="connsiteY121" fmla="*/ 85415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</a:cxnLst>
              <a:rect l="l" t="t" r="r" b="b"/>
              <a:pathLst>
                <a:path w="9767847" h="6858000">
                  <a:moveTo>
                    <a:pt x="7145704" y="0"/>
                  </a:moveTo>
                  <a:lnTo>
                    <a:pt x="7875738" y="0"/>
                  </a:lnTo>
                  <a:lnTo>
                    <a:pt x="7990553" y="85415"/>
                  </a:lnTo>
                  <a:cubicBezTo>
                    <a:pt x="9075991" y="933432"/>
                    <a:pt x="9767847" y="2216793"/>
                    <a:pt x="9767847" y="3653129"/>
                  </a:cubicBezTo>
                  <a:cubicBezTo>
                    <a:pt x="9767847" y="4770280"/>
                    <a:pt x="9349317" y="5794890"/>
                    <a:pt x="8652597" y="6594103"/>
                  </a:cubicBezTo>
                  <a:lnTo>
                    <a:pt x="8399240" y="6858000"/>
                  </a:lnTo>
                  <a:lnTo>
                    <a:pt x="6766926" y="6858000"/>
                  </a:lnTo>
                  <a:lnTo>
                    <a:pt x="6804586" y="6821201"/>
                  </a:lnTo>
                  <a:lnTo>
                    <a:pt x="6881735" y="6745295"/>
                  </a:lnTo>
                  <a:cubicBezTo>
                    <a:pt x="6907435" y="6719979"/>
                    <a:pt x="6933134" y="6694896"/>
                    <a:pt x="6958883" y="6668920"/>
                  </a:cubicBezTo>
                  <a:lnTo>
                    <a:pt x="7267925" y="6359792"/>
                  </a:lnTo>
                  <a:lnTo>
                    <a:pt x="7424360" y="6204783"/>
                  </a:lnTo>
                  <a:cubicBezTo>
                    <a:pt x="7450754" y="6178900"/>
                    <a:pt x="7477598" y="6152829"/>
                    <a:pt x="7504938" y="6126806"/>
                  </a:cubicBezTo>
                  <a:lnTo>
                    <a:pt x="7546396" y="6087795"/>
                  </a:lnTo>
                  <a:cubicBezTo>
                    <a:pt x="7560264" y="6074901"/>
                    <a:pt x="7574780" y="6061630"/>
                    <a:pt x="7588002" y="6049630"/>
                  </a:cubicBezTo>
                  <a:lnTo>
                    <a:pt x="7631000" y="6010807"/>
                  </a:lnTo>
                  <a:lnTo>
                    <a:pt x="7675440" y="5972407"/>
                  </a:lnTo>
                  <a:cubicBezTo>
                    <a:pt x="7690404" y="5959796"/>
                    <a:pt x="7705564" y="5947419"/>
                    <a:pt x="7720626" y="5934949"/>
                  </a:cubicBezTo>
                  <a:cubicBezTo>
                    <a:pt x="7735738" y="5922525"/>
                    <a:pt x="7751197" y="5910619"/>
                    <a:pt x="7766458" y="5898432"/>
                  </a:cubicBezTo>
                  <a:cubicBezTo>
                    <a:pt x="7827949" y="5850290"/>
                    <a:pt x="7890979" y="5804597"/>
                    <a:pt x="7955254" y="5760926"/>
                  </a:cubicBezTo>
                  <a:cubicBezTo>
                    <a:pt x="8083800" y="5673632"/>
                    <a:pt x="8216872" y="5594434"/>
                    <a:pt x="8352678" y="5521728"/>
                  </a:cubicBezTo>
                  <a:lnTo>
                    <a:pt x="8451350" y="5469352"/>
                  </a:lnTo>
                  <a:lnTo>
                    <a:pt x="8548532" y="5417493"/>
                  </a:lnTo>
                  <a:cubicBezTo>
                    <a:pt x="8612110" y="5383188"/>
                    <a:pt x="8673251" y="5349306"/>
                    <a:pt x="8729473" y="5314059"/>
                  </a:cubicBezTo>
                  <a:cubicBezTo>
                    <a:pt x="8743591" y="5305213"/>
                    <a:pt x="8757161" y="5296459"/>
                    <a:pt x="8770781" y="5287330"/>
                  </a:cubicBezTo>
                  <a:cubicBezTo>
                    <a:pt x="8777591" y="5282765"/>
                    <a:pt x="8784451" y="5278201"/>
                    <a:pt x="8790964" y="5273590"/>
                  </a:cubicBezTo>
                  <a:cubicBezTo>
                    <a:pt x="8797574" y="5268977"/>
                    <a:pt x="8804235" y="5264412"/>
                    <a:pt x="8810499" y="5259801"/>
                  </a:cubicBezTo>
                  <a:cubicBezTo>
                    <a:pt x="8835999" y="5241401"/>
                    <a:pt x="8860407" y="5222389"/>
                    <a:pt x="8883571" y="5202577"/>
                  </a:cubicBezTo>
                  <a:cubicBezTo>
                    <a:pt x="8929900" y="5162954"/>
                    <a:pt x="8971258" y="5120413"/>
                    <a:pt x="9006651" y="5074625"/>
                  </a:cubicBezTo>
                  <a:cubicBezTo>
                    <a:pt x="9015351" y="5063426"/>
                    <a:pt x="9024398" y="5050955"/>
                    <a:pt x="9033494" y="5038203"/>
                  </a:cubicBezTo>
                  <a:lnTo>
                    <a:pt x="9040305" y="5028649"/>
                  </a:lnTo>
                  <a:lnTo>
                    <a:pt x="9046568" y="5019379"/>
                  </a:lnTo>
                  <a:cubicBezTo>
                    <a:pt x="9050743" y="5013261"/>
                    <a:pt x="9054819" y="5007050"/>
                    <a:pt x="9058846" y="5000743"/>
                  </a:cubicBezTo>
                  <a:cubicBezTo>
                    <a:pt x="9075002" y="4975615"/>
                    <a:pt x="9090212" y="4949403"/>
                    <a:pt x="9104529" y="4922203"/>
                  </a:cubicBezTo>
                  <a:cubicBezTo>
                    <a:pt x="9133211" y="4867850"/>
                    <a:pt x="9158313" y="4809545"/>
                    <a:pt x="9181081" y="4748792"/>
                  </a:cubicBezTo>
                  <a:cubicBezTo>
                    <a:pt x="9203748" y="4688276"/>
                    <a:pt x="9223383" y="4625876"/>
                    <a:pt x="9240731" y="4561970"/>
                  </a:cubicBezTo>
                  <a:cubicBezTo>
                    <a:pt x="9249481" y="4530064"/>
                    <a:pt x="9257682" y="4497782"/>
                    <a:pt x="9265388" y="4465171"/>
                  </a:cubicBezTo>
                  <a:cubicBezTo>
                    <a:pt x="9269215" y="4448842"/>
                    <a:pt x="9272943" y="4432465"/>
                    <a:pt x="9276571" y="4416041"/>
                  </a:cubicBezTo>
                  <a:lnTo>
                    <a:pt x="9281841" y="4391477"/>
                  </a:lnTo>
                  <a:lnTo>
                    <a:pt x="9286513" y="4368936"/>
                  </a:lnTo>
                  <a:lnTo>
                    <a:pt x="9296754" y="4316136"/>
                  </a:lnTo>
                  <a:lnTo>
                    <a:pt x="9301029" y="4293172"/>
                  </a:lnTo>
                  <a:lnTo>
                    <a:pt x="9302818" y="4282679"/>
                  </a:lnTo>
                  <a:lnTo>
                    <a:pt x="9304658" y="4270914"/>
                  </a:lnTo>
                  <a:lnTo>
                    <a:pt x="9312810" y="4220043"/>
                  </a:lnTo>
                  <a:lnTo>
                    <a:pt x="9316887" y="4194584"/>
                  </a:lnTo>
                  <a:lnTo>
                    <a:pt x="9318923" y="4181878"/>
                  </a:lnTo>
                  <a:cubicBezTo>
                    <a:pt x="9319570" y="4177644"/>
                    <a:pt x="9319969" y="4173267"/>
                    <a:pt x="9320515" y="4168984"/>
                  </a:cubicBezTo>
                  <a:lnTo>
                    <a:pt x="9332445" y="4069079"/>
                  </a:lnTo>
                  <a:cubicBezTo>
                    <a:pt x="9333836" y="4056468"/>
                    <a:pt x="9334880" y="4040986"/>
                    <a:pt x="9336173" y="4022774"/>
                  </a:cubicBezTo>
                  <a:lnTo>
                    <a:pt x="9340199" y="3969269"/>
                  </a:lnTo>
                  <a:cubicBezTo>
                    <a:pt x="9345071" y="3903904"/>
                    <a:pt x="9347358" y="3837081"/>
                    <a:pt x="9347557" y="3770070"/>
                  </a:cubicBezTo>
                  <a:cubicBezTo>
                    <a:pt x="9347656" y="3736518"/>
                    <a:pt x="9347209" y="3702871"/>
                    <a:pt x="9346364" y="3669036"/>
                  </a:cubicBezTo>
                  <a:lnTo>
                    <a:pt x="9344921" y="3619341"/>
                  </a:lnTo>
                  <a:lnTo>
                    <a:pt x="9344524" y="3607624"/>
                  </a:lnTo>
                  <a:lnTo>
                    <a:pt x="9343728" y="3594872"/>
                  </a:lnTo>
                  <a:lnTo>
                    <a:pt x="9342188" y="3569366"/>
                  </a:lnTo>
                  <a:lnTo>
                    <a:pt x="9339056" y="3518354"/>
                  </a:lnTo>
                  <a:cubicBezTo>
                    <a:pt x="9337914" y="3501319"/>
                    <a:pt x="9335874" y="3484236"/>
                    <a:pt x="9334334" y="3467155"/>
                  </a:cubicBezTo>
                  <a:lnTo>
                    <a:pt x="9329363" y="3415908"/>
                  </a:lnTo>
                  <a:lnTo>
                    <a:pt x="9328319" y="3404755"/>
                  </a:lnTo>
                  <a:lnTo>
                    <a:pt x="9327177" y="3394214"/>
                  </a:lnTo>
                  <a:lnTo>
                    <a:pt x="9324293" y="3370872"/>
                  </a:lnTo>
                  <a:lnTo>
                    <a:pt x="9320763" y="3344427"/>
                  </a:lnTo>
                  <a:lnTo>
                    <a:pt x="9317184" y="3315343"/>
                  </a:lnTo>
                  <a:cubicBezTo>
                    <a:pt x="9315594" y="3300991"/>
                    <a:pt x="9313506" y="3286404"/>
                    <a:pt x="9311021" y="3270309"/>
                  </a:cubicBezTo>
                  <a:lnTo>
                    <a:pt x="9302719" y="3219815"/>
                  </a:lnTo>
                  <a:cubicBezTo>
                    <a:pt x="9299936" y="3203157"/>
                    <a:pt x="9297003" y="3186498"/>
                    <a:pt x="9293970" y="3169887"/>
                  </a:cubicBezTo>
                  <a:cubicBezTo>
                    <a:pt x="9281891" y="3103393"/>
                    <a:pt x="9267674" y="3037182"/>
                    <a:pt x="9252065" y="2971205"/>
                  </a:cubicBezTo>
                  <a:cubicBezTo>
                    <a:pt x="9244261" y="2938265"/>
                    <a:pt x="9235959" y="2905371"/>
                    <a:pt x="9227211" y="2872571"/>
                  </a:cubicBezTo>
                  <a:lnTo>
                    <a:pt x="9220699" y="2848524"/>
                  </a:lnTo>
                  <a:lnTo>
                    <a:pt x="9213740" y="2824289"/>
                  </a:lnTo>
                  <a:cubicBezTo>
                    <a:pt x="9209216" y="2808147"/>
                    <a:pt x="9204345" y="2791866"/>
                    <a:pt x="9199374" y="2775536"/>
                  </a:cubicBezTo>
                  <a:cubicBezTo>
                    <a:pt x="9159855" y="2645184"/>
                    <a:pt x="9114272" y="2516197"/>
                    <a:pt x="9061829" y="2389515"/>
                  </a:cubicBezTo>
                  <a:cubicBezTo>
                    <a:pt x="9035582" y="2326175"/>
                    <a:pt x="9008043" y="2263258"/>
                    <a:pt x="8978865" y="2200953"/>
                  </a:cubicBezTo>
                  <a:lnTo>
                    <a:pt x="8956694" y="2154317"/>
                  </a:lnTo>
                  <a:lnTo>
                    <a:pt x="8934176" y="2108012"/>
                  </a:lnTo>
                  <a:cubicBezTo>
                    <a:pt x="8918915" y="2077189"/>
                    <a:pt x="8903157" y="2046130"/>
                    <a:pt x="8887151" y="2015448"/>
                  </a:cubicBezTo>
                  <a:cubicBezTo>
                    <a:pt x="8854988" y="1953989"/>
                    <a:pt x="8822082" y="1892908"/>
                    <a:pt x="8787533" y="1832625"/>
                  </a:cubicBezTo>
                  <a:lnTo>
                    <a:pt x="8761485" y="1787496"/>
                  </a:lnTo>
                  <a:lnTo>
                    <a:pt x="8734791" y="1741991"/>
                  </a:lnTo>
                  <a:cubicBezTo>
                    <a:pt x="8717047" y="1711921"/>
                    <a:pt x="8699200" y="1682461"/>
                    <a:pt x="8680808" y="1652910"/>
                  </a:cubicBezTo>
                  <a:cubicBezTo>
                    <a:pt x="8644322" y="1593756"/>
                    <a:pt x="8606194" y="1535216"/>
                    <a:pt x="8567024" y="1477004"/>
                  </a:cubicBezTo>
                  <a:lnTo>
                    <a:pt x="8537446" y="1433428"/>
                  </a:lnTo>
                  <a:lnTo>
                    <a:pt x="8507423" y="1389994"/>
                  </a:lnTo>
                  <a:cubicBezTo>
                    <a:pt x="8487390" y="1361382"/>
                    <a:pt x="8467158" y="1332817"/>
                    <a:pt x="8446529" y="1304393"/>
                  </a:cubicBezTo>
                  <a:cubicBezTo>
                    <a:pt x="8405271" y="1247595"/>
                    <a:pt x="8362718" y="1191218"/>
                    <a:pt x="8319224" y="1135124"/>
                  </a:cubicBezTo>
                  <a:lnTo>
                    <a:pt x="8286366" y="1093148"/>
                  </a:lnTo>
                  <a:lnTo>
                    <a:pt x="8270161" y="1072538"/>
                  </a:lnTo>
                  <a:lnTo>
                    <a:pt x="8253856" y="1052254"/>
                  </a:lnTo>
                  <a:cubicBezTo>
                    <a:pt x="8231636" y="1024773"/>
                    <a:pt x="8209117" y="997479"/>
                    <a:pt x="8186352" y="970373"/>
                  </a:cubicBezTo>
                  <a:cubicBezTo>
                    <a:pt x="8140917" y="916020"/>
                    <a:pt x="8094240" y="862515"/>
                    <a:pt x="8046768" y="809527"/>
                  </a:cubicBezTo>
                  <a:lnTo>
                    <a:pt x="8010927" y="769951"/>
                  </a:lnTo>
                  <a:lnTo>
                    <a:pt x="7974788" y="730751"/>
                  </a:lnTo>
                  <a:cubicBezTo>
                    <a:pt x="7950382" y="704587"/>
                    <a:pt x="7925824" y="678563"/>
                    <a:pt x="7901070" y="652823"/>
                  </a:cubicBezTo>
                  <a:cubicBezTo>
                    <a:pt x="7851510" y="601387"/>
                    <a:pt x="7801404" y="550612"/>
                    <a:pt x="7750054" y="501106"/>
                  </a:cubicBezTo>
                  <a:cubicBezTo>
                    <a:pt x="7698902" y="451742"/>
                    <a:pt x="7645913" y="403036"/>
                    <a:pt x="7592277" y="355319"/>
                  </a:cubicBezTo>
                  <a:cubicBezTo>
                    <a:pt x="7484856" y="259884"/>
                    <a:pt x="7373308" y="168402"/>
                    <a:pt x="7257734" y="81062"/>
                  </a:cubicBezTo>
                  <a:close/>
                  <a:moveTo>
                    <a:pt x="1892109" y="0"/>
                  </a:moveTo>
                  <a:lnTo>
                    <a:pt x="2298402" y="0"/>
                  </a:lnTo>
                  <a:lnTo>
                    <a:pt x="2135542" y="121879"/>
                  </a:lnTo>
                  <a:cubicBezTo>
                    <a:pt x="2078998" y="166378"/>
                    <a:pt x="2023659" y="212143"/>
                    <a:pt x="1969576" y="259084"/>
                  </a:cubicBezTo>
                  <a:cubicBezTo>
                    <a:pt x="1861309" y="352918"/>
                    <a:pt x="1758064" y="451412"/>
                    <a:pt x="1659938" y="553953"/>
                  </a:cubicBezTo>
                  <a:cubicBezTo>
                    <a:pt x="1266987" y="964444"/>
                    <a:pt x="953820" y="1435593"/>
                    <a:pt x="729383" y="1940578"/>
                  </a:cubicBezTo>
                  <a:cubicBezTo>
                    <a:pt x="673260" y="2066459"/>
                    <a:pt x="622855" y="2195070"/>
                    <a:pt x="578465" y="2324905"/>
                  </a:cubicBezTo>
                  <a:cubicBezTo>
                    <a:pt x="534125" y="2454785"/>
                    <a:pt x="496147" y="2586314"/>
                    <a:pt x="465080" y="2718973"/>
                  </a:cubicBezTo>
                  <a:cubicBezTo>
                    <a:pt x="449769" y="2785089"/>
                    <a:pt x="435850" y="2852289"/>
                    <a:pt x="423820" y="2919535"/>
                  </a:cubicBezTo>
                  <a:cubicBezTo>
                    <a:pt x="411840" y="2986829"/>
                    <a:pt x="401054" y="3054358"/>
                    <a:pt x="392355" y="3122169"/>
                  </a:cubicBezTo>
                  <a:cubicBezTo>
                    <a:pt x="374509" y="3257744"/>
                    <a:pt x="363424" y="3393978"/>
                    <a:pt x="358801" y="3531013"/>
                  </a:cubicBezTo>
                  <a:cubicBezTo>
                    <a:pt x="349009" y="3804941"/>
                    <a:pt x="366357" y="4079668"/>
                    <a:pt x="410350" y="4352324"/>
                  </a:cubicBezTo>
                  <a:cubicBezTo>
                    <a:pt x="421286" y="4420230"/>
                    <a:pt x="434209" y="4487758"/>
                    <a:pt x="449022" y="4555147"/>
                  </a:cubicBezTo>
                  <a:cubicBezTo>
                    <a:pt x="463737" y="4622534"/>
                    <a:pt x="480389" y="4689686"/>
                    <a:pt x="498882" y="4756463"/>
                  </a:cubicBezTo>
                  <a:cubicBezTo>
                    <a:pt x="517373" y="4823239"/>
                    <a:pt x="537704" y="4889733"/>
                    <a:pt x="559775" y="4955755"/>
                  </a:cubicBezTo>
                  <a:cubicBezTo>
                    <a:pt x="581946" y="5021873"/>
                    <a:pt x="605358" y="5087473"/>
                    <a:pt x="631406" y="5152084"/>
                  </a:cubicBezTo>
                  <a:cubicBezTo>
                    <a:pt x="734055" y="5411706"/>
                    <a:pt x="865188" y="5662668"/>
                    <a:pt x="1023461" y="5898055"/>
                  </a:cubicBezTo>
                  <a:cubicBezTo>
                    <a:pt x="1181487" y="6133676"/>
                    <a:pt x="1367051" y="6353345"/>
                    <a:pt x="1575880" y="6551744"/>
                  </a:cubicBezTo>
                  <a:cubicBezTo>
                    <a:pt x="1680269" y="6651014"/>
                    <a:pt x="1790338" y="6745037"/>
                    <a:pt x="1905228" y="6833566"/>
                  </a:cubicBezTo>
                  <a:lnTo>
                    <a:pt x="1938629" y="6858000"/>
                  </a:lnTo>
                  <a:lnTo>
                    <a:pt x="1368607" y="6858000"/>
                  </a:lnTo>
                  <a:lnTo>
                    <a:pt x="1115251" y="6594103"/>
                  </a:lnTo>
                  <a:cubicBezTo>
                    <a:pt x="418530" y="5794890"/>
                    <a:pt x="0" y="4770280"/>
                    <a:pt x="0" y="3653129"/>
                  </a:cubicBezTo>
                  <a:cubicBezTo>
                    <a:pt x="0" y="2216793"/>
                    <a:pt x="691856" y="933432"/>
                    <a:pt x="1777294" y="85415"/>
                  </a:cubicBezTo>
                  <a:close/>
                </a:path>
              </a:pathLst>
            </a:custGeom>
            <a:solidFill>
              <a:schemeClr val="bg1">
                <a:alpha val="51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solidFill>
                  <a:schemeClr val="lt1"/>
                </a:solidFill>
              </a:endParaRPr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CE4B9C67-860A-4569-AC84-3ADE433D1C1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18434" y="3985"/>
              <a:ext cx="9747620" cy="6858000"/>
            </a:xfrm>
            <a:custGeom>
              <a:avLst/>
              <a:gdLst>
                <a:gd name="connsiteX0" fmla="*/ 7235453 w 9747620"/>
                <a:gd name="connsiteY0" fmla="*/ 0 h 6858000"/>
                <a:gd name="connsiteX1" fmla="*/ 7548130 w 9747620"/>
                <a:gd name="connsiteY1" fmla="*/ 0 h 6858000"/>
                <a:gd name="connsiteX2" fmla="*/ 7710334 w 9747620"/>
                <a:gd name="connsiteY2" fmla="*/ 111973 h 6858000"/>
                <a:gd name="connsiteX3" fmla="*/ 7889188 w 9747620"/>
                <a:gd name="connsiteY3" fmla="*/ 251542 h 6858000"/>
                <a:gd name="connsiteX4" fmla="*/ 8061828 w 9747620"/>
                <a:gd name="connsiteY4" fmla="*/ 398586 h 6858000"/>
                <a:gd name="connsiteX5" fmla="*/ 8145637 w 9747620"/>
                <a:gd name="connsiteY5" fmla="*/ 474218 h 6858000"/>
                <a:gd name="connsiteX6" fmla="*/ 8187242 w 9747620"/>
                <a:gd name="connsiteY6" fmla="*/ 512753 h 6858000"/>
                <a:gd name="connsiteX7" fmla="*/ 8228402 w 9747620"/>
                <a:gd name="connsiteY7" fmla="*/ 551575 h 6858000"/>
                <a:gd name="connsiteX8" fmla="*/ 8389211 w 9747620"/>
                <a:gd name="connsiteY8" fmla="*/ 710937 h 6858000"/>
                <a:gd name="connsiteX9" fmla="*/ 8467206 w 9747620"/>
                <a:gd name="connsiteY9" fmla="*/ 793088 h 6858000"/>
                <a:gd name="connsiteX10" fmla="*/ 8486791 w 9747620"/>
                <a:gd name="connsiteY10" fmla="*/ 814223 h 6858000"/>
                <a:gd name="connsiteX11" fmla="*/ 8505979 w 9747620"/>
                <a:gd name="connsiteY11" fmla="*/ 835409 h 6858000"/>
                <a:gd name="connsiteX12" fmla="*/ 8543509 w 9747620"/>
                <a:gd name="connsiteY12" fmla="*/ 877346 h 6858000"/>
                <a:gd name="connsiteX13" fmla="*/ 8690549 w 9747620"/>
                <a:gd name="connsiteY13" fmla="*/ 1048978 h 6858000"/>
                <a:gd name="connsiteX14" fmla="*/ 8761732 w 9747620"/>
                <a:gd name="connsiteY14" fmla="*/ 1137502 h 6858000"/>
                <a:gd name="connsiteX15" fmla="*/ 8796379 w 9747620"/>
                <a:gd name="connsiteY15" fmla="*/ 1182077 h 6858000"/>
                <a:gd name="connsiteX16" fmla="*/ 8830678 w 9747620"/>
                <a:gd name="connsiteY16" fmla="*/ 1226986 h 6858000"/>
                <a:gd name="connsiteX17" fmla="*/ 8963353 w 9747620"/>
                <a:gd name="connsiteY17" fmla="*/ 1410936 h 6858000"/>
                <a:gd name="connsiteX18" fmla="*/ 9026483 w 9747620"/>
                <a:gd name="connsiteY18" fmla="*/ 1505499 h 6858000"/>
                <a:gd name="connsiteX19" fmla="*/ 9057004 w 9747620"/>
                <a:gd name="connsiteY19" fmla="*/ 1552613 h 6858000"/>
                <a:gd name="connsiteX20" fmla="*/ 9087278 w 9747620"/>
                <a:gd name="connsiteY20" fmla="*/ 1600542 h 6858000"/>
                <a:gd name="connsiteX21" fmla="*/ 9202851 w 9747620"/>
                <a:gd name="connsiteY21" fmla="*/ 1795515 h 6858000"/>
                <a:gd name="connsiteX22" fmla="*/ 9257332 w 9747620"/>
                <a:gd name="connsiteY22" fmla="*/ 1894920 h 6858000"/>
                <a:gd name="connsiteX23" fmla="*/ 9283778 w 9747620"/>
                <a:gd name="connsiteY23" fmla="*/ 1945436 h 6858000"/>
                <a:gd name="connsiteX24" fmla="*/ 9309428 w 9747620"/>
                <a:gd name="connsiteY24" fmla="*/ 1996193 h 6858000"/>
                <a:gd name="connsiteX25" fmla="*/ 9405714 w 9747620"/>
                <a:gd name="connsiteY25" fmla="*/ 2202191 h 6858000"/>
                <a:gd name="connsiteX26" fmla="*/ 9566524 w 9747620"/>
                <a:gd name="connsiteY26" fmla="*/ 2627653 h 6858000"/>
                <a:gd name="connsiteX27" fmla="*/ 9583573 w 9747620"/>
                <a:gd name="connsiteY27" fmla="*/ 2682195 h 6858000"/>
                <a:gd name="connsiteX28" fmla="*/ 9591974 w 9747620"/>
                <a:gd name="connsiteY28" fmla="*/ 2709707 h 6858000"/>
                <a:gd name="connsiteX29" fmla="*/ 9600027 w 9747620"/>
                <a:gd name="connsiteY29" fmla="*/ 2737650 h 6858000"/>
                <a:gd name="connsiteX30" fmla="*/ 9629803 w 9747620"/>
                <a:gd name="connsiteY30" fmla="*/ 2847694 h 6858000"/>
                <a:gd name="connsiteX31" fmla="*/ 9679909 w 9747620"/>
                <a:gd name="connsiteY31" fmla="*/ 3070131 h 6858000"/>
                <a:gd name="connsiteX32" fmla="*/ 9690498 w 9747620"/>
                <a:gd name="connsiteY32" fmla="*/ 3126159 h 6858000"/>
                <a:gd name="connsiteX33" fmla="*/ 9700390 w 9747620"/>
                <a:gd name="connsiteY33" fmla="*/ 3181805 h 6858000"/>
                <a:gd name="connsiteX34" fmla="*/ 9709685 w 9747620"/>
                <a:gd name="connsiteY34" fmla="*/ 3243392 h 6858000"/>
                <a:gd name="connsiteX35" fmla="*/ 9713016 w 9747620"/>
                <a:gd name="connsiteY35" fmla="*/ 3267597 h 6858000"/>
                <a:gd name="connsiteX36" fmla="*/ 9716844 w 9747620"/>
                <a:gd name="connsiteY36" fmla="*/ 3294437 h 6858000"/>
                <a:gd name="connsiteX37" fmla="*/ 9720820 w 9747620"/>
                <a:gd name="connsiteY37" fmla="*/ 3324488 h 6858000"/>
                <a:gd name="connsiteX38" fmla="*/ 9722709 w 9747620"/>
                <a:gd name="connsiteY38" fmla="*/ 3340737 h 6858000"/>
                <a:gd name="connsiteX39" fmla="*/ 9724301 w 9747620"/>
                <a:gd name="connsiteY39" fmla="*/ 3356361 h 6858000"/>
                <a:gd name="connsiteX40" fmla="*/ 9730166 w 9747620"/>
                <a:gd name="connsiteY40" fmla="*/ 3412197 h 6858000"/>
                <a:gd name="connsiteX41" fmla="*/ 9735783 w 9747620"/>
                <a:gd name="connsiteY41" fmla="*/ 3468083 h 6858000"/>
                <a:gd name="connsiteX42" fmla="*/ 9739760 w 9747620"/>
                <a:gd name="connsiteY42" fmla="*/ 3524399 h 6858000"/>
                <a:gd name="connsiteX43" fmla="*/ 9741748 w 9747620"/>
                <a:gd name="connsiteY43" fmla="*/ 3552580 h 6858000"/>
                <a:gd name="connsiteX44" fmla="*/ 9742742 w 9747620"/>
                <a:gd name="connsiteY44" fmla="*/ 3566672 h 6858000"/>
                <a:gd name="connsiteX45" fmla="*/ 9743488 w 9747620"/>
                <a:gd name="connsiteY45" fmla="*/ 3581865 h 6858000"/>
                <a:gd name="connsiteX46" fmla="*/ 9744731 w 9747620"/>
                <a:gd name="connsiteY46" fmla="*/ 3611341 h 6858000"/>
                <a:gd name="connsiteX47" fmla="*/ 9745725 w 9747620"/>
                <a:gd name="connsiteY47" fmla="*/ 3639715 h 6858000"/>
                <a:gd name="connsiteX48" fmla="*/ 9747613 w 9747620"/>
                <a:gd name="connsiteY48" fmla="*/ 3753786 h 6858000"/>
                <a:gd name="connsiteX49" fmla="*/ 9740405 w 9747620"/>
                <a:gd name="connsiteY49" fmla="*/ 3984609 h 6858000"/>
                <a:gd name="connsiteX50" fmla="*/ 9736329 w 9747620"/>
                <a:gd name="connsiteY50" fmla="*/ 4038434 h 6858000"/>
                <a:gd name="connsiteX51" fmla="*/ 9731408 w 9747620"/>
                <a:gd name="connsiteY51" fmla="*/ 4099446 h 6858000"/>
                <a:gd name="connsiteX52" fmla="*/ 9717987 w 9747620"/>
                <a:gd name="connsiteY52" fmla="*/ 4213325 h 6858000"/>
                <a:gd name="connsiteX53" fmla="*/ 9716297 w 9747620"/>
                <a:gd name="connsiteY53" fmla="*/ 4227129 h 6858000"/>
                <a:gd name="connsiteX54" fmla="*/ 9714110 w 9747620"/>
                <a:gd name="connsiteY54" fmla="*/ 4240981 h 6858000"/>
                <a:gd name="connsiteX55" fmla="*/ 9709785 w 9747620"/>
                <a:gd name="connsiteY55" fmla="*/ 4268731 h 6858000"/>
                <a:gd name="connsiteX56" fmla="*/ 9701086 w 9747620"/>
                <a:gd name="connsiteY56" fmla="*/ 4324185 h 6858000"/>
                <a:gd name="connsiteX57" fmla="*/ 9698699 w 9747620"/>
                <a:gd name="connsiteY57" fmla="*/ 4338994 h 6858000"/>
                <a:gd name="connsiteX58" fmla="*/ 9695966 w 9747620"/>
                <a:gd name="connsiteY58" fmla="*/ 4355050 h 6858000"/>
                <a:gd name="connsiteX59" fmla="*/ 9690299 w 9747620"/>
                <a:gd name="connsiteY59" fmla="*/ 4385054 h 6858000"/>
                <a:gd name="connsiteX60" fmla="*/ 9679909 w 9747620"/>
                <a:gd name="connsiteY60" fmla="*/ 4437919 h 6858000"/>
                <a:gd name="connsiteX61" fmla="*/ 9673647 w 9747620"/>
                <a:gd name="connsiteY61" fmla="*/ 4468162 h 6858000"/>
                <a:gd name="connsiteX62" fmla="*/ 9667532 w 9747620"/>
                <a:gd name="connsiteY62" fmla="*/ 4496296 h 6858000"/>
                <a:gd name="connsiteX63" fmla="*/ 9654658 w 9747620"/>
                <a:gd name="connsiteY63" fmla="*/ 4552277 h 6858000"/>
                <a:gd name="connsiteX64" fmla="*/ 9625876 w 9747620"/>
                <a:gd name="connsiteY64" fmla="*/ 4664478 h 6858000"/>
                <a:gd name="connsiteX65" fmla="*/ 9552803 w 9747620"/>
                <a:gd name="connsiteY65" fmla="*/ 4888737 h 6858000"/>
                <a:gd name="connsiteX66" fmla="*/ 9452639 w 9747620"/>
                <a:gd name="connsiteY66" fmla="*/ 5110934 h 6858000"/>
                <a:gd name="connsiteX67" fmla="*/ 9388017 w 9747620"/>
                <a:gd name="connsiteY67" fmla="*/ 5220020 h 6858000"/>
                <a:gd name="connsiteX68" fmla="*/ 9370073 w 9747620"/>
                <a:gd name="connsiteY68" fmla="*/ 5246811 h 6858000"/>
                <a:gd name="connsiteX69" fmla="*/ 9360926 w 9747620"/>
                <a:gd name="connsiteY69" fmla="*/ 5260040 h 6858000"/>
                <a:gd name="connsiteX70" fmla="*/ 9351829 w 9747620"/>
                <a:gd name="connsiteY70" fmla="*/ 5272646 h 6858000"/>
                <a:gd name="connsiteX71" fmla="*/ 9313305 w 9747620"/>
                <a:gd name="connsiteY71" fmla="*/ 5323881 h 6858000"/>
                <a:gd name="connsiteX72" fmla="*/ 9130375 w 9747620"/>
                <a:gd name="connsiteY72" fmla="*/ 5510802 h 6858000"/>
                <a:gd name="connsiteX73" fmla="*/ 9028422 w 9747620"/>
                <a:gd name="connsiteY73" fmla="*/ 5588878 h 6858000"/>
                <a:gd name="connsiteX74" fmla="*/ 9002424 w 9747620"/>
                <a:gd name="connsiteY74" fmla="*/ 5606707 h 6858000"/>
                <a:gd name="connsiteX75" fmla="*/ 8976525 w 9747620"/>
                <a:gd name="connsiteY75" fmla="*/ 5623866 h 6858000"/>
                <a:gd name="connsiteX76" fmla="*/ 8924181 w 9747620"/>
                <a:gd name="connsiteY76" fmla="*/ 5656793 h 6858000"/>
                <a:gd name="connsiteX77" fmla="*/ 8717291 w 9747620"/>
                <a:gd name="connsiteY77" fmla="*/ 5771582 h 6858000"/>
                <a:gd name="connsiteX78" fmla="*/ 8617129 w 9747620"/>
                <a:gd name="connsiteY78" fmla="*/ 5823105 h 6858000"/>
                <a:gd name="connsiteX79" fmla="*/ 8518207 w 9747620"/>
                <a:gd name="connsiteY79" fmla="*/ 5873671 h 6858000"/>
                <a:gd name="connsiteX80" fmla="*/ 8150558 w 9747620"/>
                <a:gd name="connsiteY80" fmla="*/ 6086761 h 6858000"/>
                <a:gd name="connsiteX81" fmla="*/ 7979410 w 9747620"/>
                <a:gd name="connsiteY81" fmla="*/ 6207158 h 6858000"/>
                <a:gd name="connsiteX82" fmla="*/ 7938300 w 9747620"/>
                <a:gd name="connsiteY82" fmla="*/ 6238887 h 6858000"/>
                <a:gd name="connsiteX83" fmla="*/ 7897936 w 9747620"/>
                <a:gd name="connsiteY83" fmla="*/ 6271286 h 6858000"/>
                <a:gd name="connsiteX84" fmla="*/ 7858367 w 9747620"/>
                <a:gd name="connsiteY84" fmla="*/ 6304357 h 6858000"/>
                <a:gd name="connsiteX85" fmla="*/ 7819048 w 9747620"/>
                <a:gd name="connsiteY85" fmla="*/ 6338770 h 6858000"/>
                <a:gd name="connsiteX86" fmla="*/ 7778882 w 9747620"/>
                <a:gd name="connsiteY86" fmla="*/ 6374477 h 6858000"/>
                <a:gd name="connsiteX87" fmla="*/ 7739563 w 9747620"/>
                <a:gd name="connsiteY87" fmla="*/ 6410328 h 6858000"/>
                <a:gd name="connsiteX88" fmla="*/ 7660824 w 9747620"/>
                <a:gd name="connsiteY88" fmla="*/ 6484138 h 6858000"/>
                <a:gd name="connsiteX89" fmla="*/ 7502302 w 9747620"/>
                <a:gd name="connsiteY89" fmla="*/ 6636360 h 6858000"/>
                <a:gd name="connsiteX90" fmla="*/ 7273394 w 9747620"/>
                <a:gd name="connsiteY90" fmla="*/ 6858000 h 6858000"/>
                <a:gd name="connsiteX91" fmla="*/ 6780690 w 9747620"/>
                <a:gd name="connsiteY91" fmla="*/ 6858000 h 6858000"/>
                <a:gd name="connsiteX92" fmla="*/ 6854939 w 9747620"/>
                <a:gd name="connsiteY92" fmla="*/ 6783597 h 6858000"/>
                <a:gd name="connsiteX93" fmla="*/ 6932087 w 9747620"/>
                <a:gd name="connsiteY93" fmla="*/ 6705809 h 6858000"/>
                <a:gd name="connsiteX94" fmla="*/ 7241130 w 9747620"/>
                <a:gd name="connsiteY94" fmla="*/ 6390965 h 6858000"/>
                <a:gd name="connsiteX95" fmla="*/ 7397564 w 9747620"/>
                <a:gd name="connsiteY95" fmla="*/ 6233087 h 6858000"/>
                <a:gd name="connsiteX96" fmla="*/ 7478142 w 9747620"/>
                <a:gd name="connsiteY96" fmla="*/ 6153670 h 6858000"/>
                <a:gd name="connsiteX97" fmla="*/ 7519600 w 9747620"/>
                <a:gd name="connsiteY97" fmla="*/ 6113937 h 6858000"/>
                <a:gd name="connsiteX98" fmla="*/ 7561207 w 9747620"/>
                <a:gd name="connsiteY98" fmla="*/ 6075067 h 6858000"/>
                <a:gd name="connsiteX99" fmla="*/ 7604204 w 9747620"/>
                <a:gd name="connsiteY99" fmla="*/ 6035526 h 6858000"/>
                <a:gd name="connsiteX100" fmla="*/ 7648644 w 9747620"/>
                <a:gd name="connsiteY100" fmla="*/ 5996416 h 6858000"/>
                <a:gd name="connsiteX101" fmla="*/ 7693830 w 9747620"/>
                <a:gd name="connsiteY101" fmla="*/ 5958264 h 6858000"/>
                <a:gd name="connsiteX102" fmla="*/ 7739662 w 9747620"/>
                <a:gd name="connsiteY102" fmla="*/ 5921073 h 6858000"/>
                <a:gd name="connsiteX103" fmla="*/ 7928458 w 9747620"/>
                <a:gd name="connsiteY103" fmla="*/ 5781025 h 6858000"/>
                <a:gd name="connsiteX104" fmla="*/ 8325882 w 9747620"/>
                <a:gd name="connsiteY104" fmla="*/ 5537450 h 6858000"/>
                <a:gd name="connsiteX105" fmla="*/ 8424555 w 9747620"/>
                <a:gd name="connsiteY105" fmla="*/ 5484106 h 6858000"/>
                <a:gd name="connsiteX106" fmla="*/ 8521737 w 9747620"/>
                <a:gd name="connsiteY106" fmla="*/ 5431289 h 6858000"/>
                <a:gd name="connsiteX107" fmla="*/ 8702677 w 9747620"/>
                <a:gd name="connsiteY107" fmla="*/ 5325942 h 6858000"/>
                <a:gd name="connsiteX108" fmla="*/ 8743986 w 9747620"/>
                <a:gd name="connsiteY108" fmla="*/ 5298717 h 6858000"/>
                <a:gd name="connsiteX109" fmla="*/ 8764167 w 9747620"/>
                <a:gd name="connsiteY109" fmla="*/ 5284723 h 6858000"/>
                <a:gd name="connsiteX110" fmla="*/ 8783704 w 9747620"/>
                <a:gd name="connsiteY110" fmla="*/ 5270679 h 6858000"/>
                <a:gd name="connsiteX111" fmla="*/ 8856776 w 9747620"/>
                <a:gd name="connsiteY111" fmla="*/ 5212399 h 6858000"/>
                <a:gd name="connsiteX112" fmla="*/ 8979856 w 9747620"/>
                <a:gd name="connsiteY112" fmla="*/ 5082081 h 6858000"/>
                <a:gd name="connsiteX113" fmla="*/ 9006699 w 9747620"/>
                <a:gd name="connsiteY113" fmla="*/ 5044984 h 6858000"/>
                <a:gd name="connsiteX114" fmla="*/ 9013509 w 9747620"/>
                <a:gd name="connsiteY114" fmla="*/ 5035254 h 6858000"/>
                <a:gd name="connsiteX115" fmla="*/ 9019773 w 9747620"/>
                <a:gd name="connsiteY115" fmla="*/ 5025812 h 6858000"/>
                <a:gd name="connsiteX116" fmla="*/ 9032050 w 9747620"/>
                <a:gd name="connsiteY116" fmla="*/ 5006833 h 6858000"/>
                <a:gd name="connsiteX117" fmla="*/ 9077733 w 9747620"/>
                <a:gd name="connsiteY117" fmla="*/ 4926839 h 6858000"/>
                <a:gd name="connsiteX118" fmla="*/ 9154285 w 9747620"/>
                <a:gd name="connsiteY118" fmla="*/ 4750223 h 6858000"/>
                <a:gd name="connsiteX119" fmla="*/ 9213936 w 9747620"/>
                <a:gd name="connsiteY119" fmla="*/ 4559945 h 6858000"/>
                <a:gd name="connsiteX120" fmla="*/ 9238592 w 9747620"/>
                <a:gd name="connsiteY120" fmla="*/ 4461357 h 6858000"/>
                <a:gd name="connsiteX121" fmla="*/ 9249776 w 9747620"/>
                <a:gd name="connsiteY121" fmla="*/ 4411319 h 6858000"/>
                <a:gd name="connsiteX122" fmla="*/ 9255046 w 9747620"/>
                <a:gd name="connsiteY122" fmla="*/ 4386299 h 6858000"/>
                <a:gd name="connsiteX123" fmla="*/ 9259718 w 9747620"/>
                <a:gd name="connsiteY123" fmla="*/ 4363342 h 6858000"/>
                <a:gd name="connsiteX124" fmla="*/ 9269959 w 9747620"/>
                <a:gd name="connsiteY124" fmla="*/ 4309566 h 6858000"/>
                <a:gd name="connsiteX125" fmla="*/ 9274233 w 9747620"/>
                <a:gd name="connsiteY125" fmla="*/ 4286176 h 6858000"/>
                <a:gd name="connsiteX126" fmla="*/ 9276022 w 9747620"/>
                <a:gd name="connsiteY126" fmla="*/ 4275489 h 6858000"/>
                <a:gd name="connsiteX127" fmla="*/ 9277861 w 9747620"/>
                <a:gd name="connsiteY127" fmla="*/ 4263506 h 6858000"/>
                <a:gd name="connsiteX128" fmla="*/ 9286014 w 9747620"/>
                <a:gd name="connsiteY128" fmla="*/ 4211696 h 6858000"/>
                <a:gd name="connsiteX129" fmla="*/ 9290092 w 9747620"/>
                <a:gd name="connsiteY129" fmla="*/ 4185767 h 6858000"/>
                <a:gd name="connsiteX130" fmla="*/ 9292128 w 9747620"/>
                <a:gd name="connsiteY130" fmla="*/ 4172826 h 6858000"/>
                <a:gd name="connsiteX131" fmla="*/ 9293720 w 9747620"/>
                <a:gd name="connsiteY131" fmla="*/ 4159693 h 6858000"/>
                <a:gd name="connsiteX132" fmla="*/ 9305650 w 9747620"/>
                <a:gd name="connsiteY132" fmla="*/ 4057941 h 6858000"/>
                <a:gd name="connsiteX133" fmla="*/ 9309378 w 9747620"/>
                <a:gd name="connsiteY133" fmla="*/ 4010779 h 6858000"/>
                <a:gd name="connsiteX134" fmla="*/ 9313454 w 9747620"/>
                <a:gd name="connsiteY134" fmla="*/ 3956428 h 6858000"/>
                <a:gd name="connsiteX135" fmla="*/ 9320811 w 9747620"/>
                <a:gd name="connsiteY135" fmla="*/ 3753546 h 6858000"/>
                <a:gd name="connsiteX136" fmla="*/ 9319617 w 9747620"/>
                <a:gd name="connsiteY136" fmla="*/ 3650643 h 6858000"/>
                <a:gd name="connsiteX137" fmla="*/ 9318176 w 9747620"/>
                <a:gd name="connsiteY137" fmla="*/ 3600030 h 6858000"/>
                <a:gd name="connsiteX138" fmla="*/ 9317778 w 9747620"/>
                <a:gd name="connsiteY138" fmla="*/ 3588096 h 6858000"/>
                <a:gd name="connsiteX139" fmla="*/ 9316983 w 9747620"/>
                <a:gd name="connsiteY139" fmla="*/ 3575107 h 6858000"/>
                <a:gd name="connsiteX140" fmla="*/ 9315443 w 9747620"/>
                <a:gd name="connsiteY140" fmla="*/ 3549130 h 6858000"/>
                <a:gd name="connsiteX141" fmla="*/ 9312311 w 9747620"/>
                <a:gd name="connsiteY141" fmla="*/ 3497176 h 6858000"/>
                <a:gd name="connsiteX142" fmla="*/ 9307587 w 9747620"/>
                <a:gd name="connsiteY142" fmla="*/ 3445029 h 6858000"/>
                <a:gd name="connsiteX143" fmla="*/ 9302618 w 9747620"/>
                <a:gd name="connsiteY143" fmla="*/ 3392835 h 6858000"/>
                <a:gd name="connsiteX144" fmla="*/ 9301574 w 9747620"/>
                <a:gd name="connsiteY144" fmla="*/ 3381476 h 6858000"/>
                <a:gd name="connsiteX145" fmla="*/ 9300430 w 9747620"/>
                <a:gd name="connsiteY145" fmla="*/ 3370740 h 6858000"/>
                <a:gd name="connsiteX146" fmla="*/ 9297547 w 9747620"/>
                <a:gd name="connsiteY146" fmla="*/ 3346966 h 6858000"/>
                <a:gd name="connsiteX147" fmla="*/ 9294017 w 9747620"/>
                <a:gd name="connsiteY147" fmla="*/ 3320030 h 6858000"/>
                <a:gd name="connsiteX148" fmla="*/ 9290439 w 9747620"/>
                <a:gd name="connsiteY148" fmla="*/ 3290410 h 6858000"/>
                <a:gd name="connsiteX149" fmla="*/ 9284275 w 9747620"/>
                <a:gd name="connsiteY149" fmla="*/ 3244544 h 6858000"/>
                <a:gd name="connsiteX150" fmla="*/ 9275974 w 9747620"/>
                <a:gd name="connsiteY150" fmla="*/ 3193116 h 6858000"/>
                <a:gd name="connsiteX151" fmla="*/ 9267224 w 9747620"/>
                <a:gd name="connsiteY151" fmla="*/ 3142264 h 6858000"/>
                <a:gd name="connsiteX152" fmla="*/ 9225320 w 9747620"/>
                <a:gd name="connsiteY152" fmla="*/ 2939909 h 6858000"/>
                <a:gd name="connsiteX153" fmla="*/ 9200466 w 9747620"/>
                <a:gd name="connsiteY153" fmla="*/ 2839449 h 6858000"/>
                <a:gd name="connsiteX154" fmla="*/ 9193953 w 9747620"/>
                <a:gd name="connsiteY154" fmla="*/ 2814958 h 6858000"/>
                <a:gd name="connsiteX155" fmla="*/ 9186993 w 9747620"/>
                <a:gd name="connsiteY155" fmla="*/ 2790276 h 6858000"/>
                <a:gd name="connsiteX156" fmla="*/ 9172628 w 9747620"/>
                <a:gd name="connsiteY156" fmla="*/ 2740621 h 6858000"/>
                <a:gd name="connsiteX157" fmla="*/ 9035082 w 9747620"/>
                <a:gd name="connsiteY157" fmla="*/ 2347463 h 6858000"/>
                <a:gd name="connsiteX158" fmla="*/ 8952118 w 9747620"/>
                <a:gd name="connsiteY158" fmla="*/ 2155413 h 6858000"/>
                <a:gd name="connsiteX159" fmla="*/ 8929948 w 9747620"/>
                <a:gd name="connsiteY159" fmla="*/ 2107915 h 6858000"/>
                <a:gd name="connsiteX160" fmla="*/ 8907429 w 9747620"/>
                <a:gd name="connsiteY160" fmla="*/ 2060753 h 6858000"/>
                <a:gd name="connsiteX161" fmla="*/ 8860404 w 9747620"/>
                <a:gd name="connsiteY161" fmla="*/ 1966478 h 6858000"/>
                <a:gd name="connsiteX162" fmla="*/ 8760788 w 9747620"/>
                <a:gd name="connsiteY162" fmla="*/ 1780274 h 6858000"/>
                <a:gd name="connsiteX163" fmla="*/ 8734740 w 9747620"/>
                <a:gd name="connsiteY163" fmla="*/ 1734311 h 6858000"/>
                <a:gd name="connsiteX164" fmla="*/ 8708046 w 9747620"/>
                <a:gd name="connsiteY164" fmla="*/ 1687963 h 6858000"/>
                <a:gd name="connsiteX165" fmla="*/ 8654062 w 9747620"/>
                <a:gd name="connsiteY165" fmla="*/ 1597234 h 6858000"/>
                <a:gd name="connsiteX166" fmla="*/ 8540278 w 9747620"/>
                <a:gd name="connsiteY166" fmla="*/ 1418077 h 6858000"/>
                <a:gd name="connsiteX167" fmla="*/ 8510701 w 9747620"/>
                <a:gd name="connsiteY167" fmla="*/ 1373695 h 6858000"/>
                <a:gd name="connsiteX168" fmla="*/ 8480676 w 9747620"/>
                <a:gd name="connsiteY168" fmla="*/ 1329457 h 6858000"/>
                <a:gd name="connsiteX169" fmla="*/ 8419782 w 9747620"/>
                <a:gd name="connsiteY169" fmla="*/ 1242275 h 6858000"/>
                <a:gd name="connsiteX170" fmla="*/ 8292478 w 9747620"/>
                <a:gd name="connsiteY170" fmla="*/ 1069875 h 6858000"/>
                <a:gd name="connsiteX171" fmla="*/ 8259620 w 9747620"/>
                <a:gd name="connsiteY171" fmla="*/ 1027123 h 6858000"/>
                <a:gd name="connsiteX172" fmla="*/ 8243416 w 9747620"/>
                <a:gd name="connsiteY172" fmla="*/ 1006130 h 6858000"/>
                <a:gd name="connsiteX173" fmla="*/ 8227110 w 9747620"/>
                <a:gd name="connsiteY173" fmla="*/ 985473 h 6858000"/>
                <a:gd name="connsiteX174" fmla="*/ 8159604 w 9747620"/>
                <a:gd name="connsiteY174" fmla="*/ 902029 h 6858000"/>
                <a:gd name="connsiteX175" fmla="*/ 8020022 w 9747620"/>
                <a:gd name="connsiteY175" fmla="*/ 738209 h 6858000"/>
                <a:gd name="connsiteX176" fmla="*/ 7984182 w 9747620"/>
                <a:gd name="connsiteY176" fmla="*/ 697901 h 6858000"/>
                <a:gd name="connsiteX177" fmla="*/ 7948043 w 9747620"/>
                <a:gd name="connsiteY177" fmla="*/ 657976 h 6858000"/>
                <a:gd name="connsiteX178" fmla="*/ 7874324 w 9747620"/>
                <a:gd name="connsiteY178" fmla="*/ 578607 h 6858000"/>
                <a:gd name="connsiteX179" fmla="*/ 7723308 w 9747620"/>
                <a:gd name="connsiteY179" fmla="*/ 424085 h 6858000"/>
                <a:gd name="connsiteX180" fmla="*/ 7565532 w 9747620"/>
                <a:gd name="connsiteY180" fmla="*/ 275602 h 6858000"/>
                <a:gd name="connsiteX181" fmla="*/ 1832515 w 9747620"/>
                <a:gd name="connsiteY181" fmla="*/ 0 h 6858000"/>
                <a:gd name="connsiteX182" fmla="*/ 2158449 w 9747620"/>
                <a:gd name="connsiteY182" fmla="*/ 0 h 6858000"/>
                <a:gd name="connsiteX183" fmla="*/ 2108797 w 9747620"/>
                <a:gd name="connsiteY183" fmla="*/ 37845 h 6858000"/>
                <a:gd name="connsiteX184" fmla="*/ 1942830 w 9747620"/>
                <a:gd name="connsiteY184" fmla="*/ 177587 h 6858000"/>
                <a:gd name="connsiteX185" fmla="*/ 1633191 w 9747620"/>
                <a:gd name="connsiteY185" fmla="*/ 477909 h 6858000"/>
                <a:gd name="connsiteX186" fmla="*/ 702686 w 9747620"/>
                <a:gd name="connsiteY186" fmla="*/ 1889935 h 6858000"/>
                <a:gd name="connsiteX187" fmla="*/ 551769 w 9747620"/>
                <a:gd name="connsiteY187" fmla="*/ 2281416 h 6858000"/>
                <a:gd name="connsiteX188" fmla="*/ 438383 w 9747620"/>
                <a:gd name="connsiteY188" fmla="*/ 2682772 h 6858000"/>
                <a:gd name="connsiteX189" fmla="*/ 397124 w 9747620"/>
                <a:gd name="connsiteY189" fmla="*/ 2887044 h 6858000"/>
                <a:gd name="connsiteX190" fmla="*/ 365658 w 9747620"/>
                <a:gd name="connsiteY190" fmla="*/ 3093424 h 6858000"/>
                <a:gd name="connsiteX191" fmla="*/ 332105 w 9747620"/>
                <a:gd name="connsiteY191" fmla="*/ 3509828 h 6858000"/>
                <a:gd name="connsiteX192" fmla="*/ 383653 w 9747620"/>
                <a:gd name="connsiteY192" fmla="*/ 4346327 h 6858000"/>
                <a:gd name="connsiteX193" fmla="*/ 422327 w 9747620"/>
                <a:gd name="connsiteY193" fmla="*/ 4552900 h 6858000"/>
                <a:gd name="connsiteX194" fmla="*/ 472184 w 9747620"/>
                <a:gd name="connsiteY194" fmla="*/ 4757939 h 6858000"/>
                <a:gd name="connsiteX195" fmla="*/ 533078 w 9747620"/>
                <a:gd name="connsiteY195" fmla="*/ 4960916 h 6858000"/>
                <a:gd name="connsiteX196" fmla="*/ 604710 w 9747620"/>
                <a:gd name="connsiteY196" fmla="*/ 5160875 h 6858000"/>
                <a:gd name="connsiteX197" fmla="*/ 996766 w 9747620"/>
                <a:gd name="connsiteY197" fmla="*/ 5920640 h 6858000"/>
                <a:gd name="connsiteX198" fmla="*/ 1549183 w 9747620"/>
                <a:gd name="connsiteY198" fmla="*/ 6586417 h 6858000"/>
                <a:gd name="connsiteX199" fmla="*/ 1709890 w 9747620"/>
                <a:gd name="connsiteY199" fmla="*/ 6734063 h 6858000"/>
                <a:gd name="connsiteX200" fmla="*/ 1859761 w 9747620"/>
                <a:gd name="connsiteY200" fmla="*/ 6858000 h 6858000"/>
                <a:gd name="connsiteX201" fmla="*/ 1671798 w 9747620"/>
                <a:gd name="connsiteY201" fmla="*/ 6858000 h 6858000"/>
                <a:gd name="connsiteX202" fmla="*/ 1628044 w 9747620"/>
                <a:gd name="connsiteY202" fmla="*/ 6822717 h 6858000"/>
                <a:gd name="connsiteX203" fmla="*/ 1459756 w 9747620"/>
                <a:gd name="connsiteY203" fmla="*/ 6674223 h 6858000"/>
                <a:gd name="connsiteX204" fmla="*/ 402543 w 9747620"/>
                <a:gd name="connsiteY204" fmla="*/ 5241588 h 6858000"/>
                <a:gd name="connsiteX205" fmla="*/ 311923 w 9747620"/>
                <a:gd name="connsiteY205" fmla="*/ 5036741 h 6858000"/>
                <a:gd name="connsiteX206" fmla="*/ 232140 w 9747620"/>
                <a:gd name="connsiteY206" fmla="*/ 4827483 h 6858000"/>
                <a:gd name="connsiteX207" fmla="*/ 163392 w 9747620"/>
                <a:gd name="connsiteY207" fmla="*/ 4613913 h 6858000"/>
                <a:gd name="connsiteX208" fmla="*/ 106823 w 9747620"/>
                <a:gd name="connsiteY208" fmla="*/ 4396365 h 6858000"/>
                <a:gd name="connsiteX209" fmla="*/ 29326 w 9747620"/>
                <a:gd name="connsiteY209" fmla="*/ 3954702 h 6858000"/>
                <a:gd name="connsiteX210" fmla="*/ 8647 w 9747620"/>
                <a:gd name="connsiteY210" fmla="*/ 3730971 h 6858000"/>
                <a:gd name="connsiteX211" fmla="*/ 2880 w 9747620"/>
                <a:gd name="connsiteY211" fmla="*/ 3618674 h 6858000"/>
                <a:gd name="connsiteX212" fmla="*/ 296 w 9747620"/>
                <a:gd name="connsiteY212" fmla="*/ 3506425 h 6858000"/>
                <a:gd name="connsiteX213" fmla="*/ 20030 w 9747620"/>
                <a:gd name="connsiteY213" fmla="*/ 3056711 h 6858000"/>
                <a:gd name="connsiteX214" fmla="*/ 48664 w 9747620"/>
                <a:gd name="connsiteY214" fmla="*/ 2832980 h 6858000"/>
                <a:gd name="connsiteX215" fmla="*/ 89922 w 9747620"/>
                <a:gd name="connsiteY215" fmla="*/ 2610639 h 6858000"/>
                <a:gd name="connsiteX216" fmla="*/ 211163 w 9747620"/>
                <a:gd name="connsiteY216" fmla="*/ 2174343 h 6858000"/>
                <a:gd name="connsiteX217" fmla="*/ 379129 w 9747620"/>
                <a:gd name="connsiteY217" fmla="*/ 1754393 h 6858000"/>
                <a:gd name="connsiteX218" fmla="*/ 841424 w 9747620"/>
                <a:gd name="connsiteY218" fmla="*/ 976270 h 6858000"/>
                <a:gd name="connsiteX219" fmla="*/ 1130234 w 9747620"/>
                <a:gd name="connsiteY219" fmla="*/ 625768 h 6858000"/>
                <a:gd name="connsiteX220" fmla="*/ 1452897 w 9747620"/>
                <a:gd name="connsiteY220" fmla="*/ 305748 h 6858000"/>
                <a:gd name="connsiteX221" fmla="*/ 1805682 w 9747620"/>
                <a:gd name="connsiteY221" fmla="*/ 18752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</a:cxnLst>
              <a:rect l="l" t="t" r="r" b="b"/>
              <a:pathLst>
                <a:path w="9747620" h="6858000">
                  <a:moveTo>
                    <a:pt x="7235453" y="0"/>
                  </a:moveTo>
                  <a:lnTo>
                    <a:pt x="7548130" y="0"/>
                  </a:lnTo>
                  <a:lnTo>
                    <a:pt x="7710334" y="111973"/>
                  </a:lnTo>
                  <a:cubicBezTo>
                    <a:pt x="7770781" y="157314"/>
                    <a:pt x="7830282" y="203517"/>
                    <a:pt x="7889188" y="251542"/>
                  </a:cubicBezTo>
                  <a:cubicBezTo>
                    <a:pt x="7947894" y="299470"/>
                    <a:pt x="8005557" y="348453"/>
                    <a:pt x="8061828" y="398586"/>
                  </a:cubicBezTo>
                  <a:cubicBezTo>
                    <a:pt x="8090013" y="423605"/>
                    <a:pt x="8117948" y="448816"/>
                    <a:pt x="8145637" y="474218"/>
                  </a:cubicBezTo>
                  <a:cubicBezTo>
                    <a:pt x="8159506" y="486918"/>
                    <a:pt x="8173375" y="499764"/>
                    <a:pt x="8187242" y="512753"/>
                  </a:cubicBezTo>
                  <a:lnTo>
                    <a:pt x="8228402" y="551575"/>
                  </a:lnTo>
                  <a:cubicBezTo>
                    <a:pt x="8283082" y="603577"/>
                    <a:pt x="8336569" y="656778"/>
                    <a:pt x="8389211" y="710937"/>
                  </a:cubicBezTo>
                  <a:cubicBezTo>
                    <a:pt x="8415458" y="738065"/>
                    <a:pt x="8441455" y="765432"/>
                    <a:pt x="8467206" y="793088"/>
                  </a:cubicBezTo>
                  <a:lnTo>
                    <a:pt x="8486791" y="814223"/>
                  </a:lnTo>
                  <a:lnTo>
                    <a:pt x="8505979" y="835409"/>
                  </a:lnTo>
                  <a:lnTo>
                    <a:pt x="8543509" y="877346"/>
                  </a:lnTo>
                  <a:cubicBezTo>
                    <a:pt x="8593418" y="933423"/>
                    <a:pt x="8642579" y="990601"/>
                    <a:pt x="8690549" y="1048978"/>
                  </a:cubicBezTo>
                  <a:cubicBezTo>
                    <a:pt x="8714558" y="1078168"/>
                    <a:pt x="8738368" y="1107644"/>
                    <a:pt x="8761732" y="1137502"/>
                  </a:cubicBezTo>
                  <a:lnTo>
                    <a:pt x="8796379" y="1182077"/>
                  </a:lnTo>
                  <a:lnTo>
                    <a:pt x="8830678" y="1226986"/>
                  </a:lnTo>
                  <a:cubicBezTo>
                    <a:pt x="8876112" y="1287185"/>
                    <a:pt x="8920304" y="1348532"/>
                    <a:pt x="8963353" y="1410936"/>
                  </a:cubicBezTo>
                  <a:cubicBezTo>
                    <a:pt x="8984727" y="1442137"/>
                    <a:pt x="9005954" y="1473915"/>
                    <a:pt x="9026483" y="1505499"/>
                  </a:cubicBezTo>
                  <a:lnTo>
                    <a:pt x="9057004" y="1552613"/>
                  </a:lnTo>
                  <a:cubicBezTo>
                    <a:pt x="9067245" y="1568525"/>
                    <a:pt x="9077336" y="1584534"/>
                    <a:pt x="9087278" y="1600542"/>
                  </a:cubicBezTo>
                  <a:cubicBezTo>
                    <a:pt x="9127145" y="1664766"/>
                    <a:pt x="9165966" y="1729613"/>
                    <a:pt x="9202851" y="1795515"/>
                  </a:cubicBezTo>
                  <a:cubicBezTo>
                    <a:pt x="9221342" y="1828491"/>
                    <a:pt x="9239437" y="1861417"/>
                    <a:pt x="9257332" y="1894920"/>
                  </a:cubicBezTo>
                  <a:lnTo>
                    <a:pt x="9283778" y="1945436"/>
                  </a:lnTo>
                  <a:lnTo>
                    <a:pt x="9309428" y="1996193"/>
                  </a:lnTo>
                  <a:cubicBezTo>
                    <a:pt x="9343280" y="2064013"/>
                    <a:pt x="9375491" y="2132695"/>
                    <a:pt x="9405714" y="2202191"/>
                  </a:cubicBezTo>
                  <a:cubicBezTo>
                    <a:pt x="9466260" y="2341183"/>
                    <a:pt x="9520493" y="2483053"/>
                    <a:pt x="9566524" y="2627653"/>
                  </a:cubicBezTo>
                  <a:cubicBezTo>
                    <a:pt x="9572289" y="2645675"/>
                    <a:pt x="9578056" y="2663792"/>
                    <a:pt x="9583573" y="2682195"/>
                  </a:cubicBezTo>
                  <a:lnTo>
                    <a:pt x="9591974" y="2709707"/>
                  </a:lnTo>
                  <a:lnTo>
                    <a:pt x="9600027" y="2737650"/>
                  </a:lnTo>
                  <a:cubicBezTo>
                    <a:pt x="9610416" y="2774171"/>
                    <a:pt x="9620358" y="2810884"/>
                    <a:pt x="9629803" y="2847694"/>
                  </a:cubicBezTo>
                  <a:cubicBezTo>
                    <a:pt x="9648692" y="2921312"/>
                    <a:pt x="9665196" y="2995506"/>
                    <a:pt x="9679909" y="3070131"/>
                  </a:cubicBezTo>
                  <a:cubicBezTo>
                    <a:pt x="9683587" y="3088775"/>
                    <a:pt x="9687118" y="3107418"/>
                    <a:pt x="9690498" y="3126159"/>
                  </a:cubicBezTo>
                  <a:lnTo>
                    <a:pt x="9700390" y="3181805"/>
                  </a:lnTo>
                  <a:cubicBezTo>
                    <a:pt x="9703670" y="3201120"/>
                    <a:pt x="9706952" y="3222112"/>
                    <a:pt x="9709685" y="3243392"/>
                  </a:cubicBezTo>
                  <a:lnTo>
                    <a:pt x="9713016" y="3267597"/>
                  </a:lnTo>
                  <a:lnTo>
                    <a:pt x="9716844" y="3294437"/>
                  </a:lnTo>
                  <a:cubicBezTo>
                    <a:pt x="9718186" y="3303926"/>
                    <a:pt x="9719527" y="3313895"/>
                    <a:pt x="9720820" y="3324488"/>
                  </a:cubicBezTo>
                  <a:lnTo>
                    <a:pt x="9722709" y="3340737"/>
                  </a:lnTo>
                  <a:lnTo>
                    <a:pt x="9724301" y="3356361"/>
                  </a:lnTo>
                  <a:lnTo>
                    <a:pt x="9730166" y="3412197"/>
                  </a:lnTo>
                  <a:cubicBezTo>
                    <a:pt x="9732005" y="3430842"/>
                    <a:pt x="9734291" y="3449342"/>
                    <a:pt x="9735783" y="3468083"/>
                  </a:cubicBezTo>
                  <a:lnTo>
                    <a:pt x="9739760" y="3524399"/>
                  </a:lnTo>
                  <a:lnTo>
                    <a:pt x="9741748" y="3552580"/>
                  </a:lnTo>
                  <a:lnTo>
                    <a:pt x="9742742" y="3566672"/>
                  </a:lnTo>
                  <a:lnTo>
                    <a:pt x="9743488" y="3581865"/>
                  </a:lnTo>
                  <a:lnTo>
                    <a:pt x="9744731" y="3611341"/>
                  </a:lnTo>
                  <a:lnTo>
                    <a:pt x="9745725" y="3639715"/>
                  </a:lnTo>
                  <a:cubicBezTo>
                    <a:pt x="9746868" y="3677579"/>
                    <a:pt x="9747514" y="3715587"/>
                    <a:pt x="9747613" y="3753786"/>
                  </a:cubicBezTo>
                  <a:cubicBezTo>
                    <a:pt x="9747763" y="3830232"/>
                    <a:pt x="9745675" y="3906870"/>
                    <a:pt x="9740405" y="3984609"/>
                  </a:cubicBezTo>
                  <a:lnTo>
                    <a:pt x="9736329" y="4038434"/>
                  </a:lnTo>
                  <a:cubicBezTo>
                    <a:pt x="9735087" y="4055976"/>
                    <a:pt x="9733794" y="4076346"/>
                    <a:pt x="9731408" y="4099446"/>
                  </a:cubicBezTo>
                  <a:lnTo>
                    <a:pt x="9717987" y="4213325"/>
                  </a:lnTo>
                  <a:cubicBezTo>
                    <a:pt x="9717441" y="4217926"/>
                    <a:pt x="9716943" y="4222527"/>
                    <a:pt x="9716297" y="4227129"/>
                  </a:cubicBezTo>
                  <a:lnTo>
                    <a:pt x="9714110" y="4240981"/>
                  </a:lnTo>
                  <a:lnTo>
                    <a:pt x="9709785" y="4268731"/>
                  </a:lnTo>
                  <a:lnTo>
                    <a:pt x="9701086" y="4324185"/>
                  </a:lnTo>
                  <a:lnTo>
                    <a:pt x="9698699" y="4338994"/>
                  </a:lnTo>
                  <a:lnTo>
                    <a:pt x="9695966" y="4355050"/>
                  </a:lnTo>
                  <a:cubicBezTo>
                    <a:pt x="9694077" y="4365547"/>
                    <a:pt x="9692188" y="4375516"/>
                    <a:pt x="9690299" y="4385054"/>
                  </a:cubicBezTo>
                  <a:lnTo>
                    <a:pt x="9679909" y="4437919"/>
                  </a:lnTo>
                  <a:cubicBezTo>
                    <a:pt x="9677871" y="4448320"/>
                    <a:pt x="9675735" y="4458097"/>
                    <a:pt x="9673647" y="4468162"/>
                  </a:cubicBezTo>
                  <a:lnTo>
                    <a:pt x="9667532" y="4496296"/>
                  </a:lnTo>
                  <a:cubicBezTo>
                    <a:pt x="9663406" y="4514941"/>
                    <a:pt x="9659081" y="4533585"/>
                    <a:pt x="9654658" y="4552277"/>
                  </a:cubicBezTo>
                  <a:cubicBezTo>
                    <a:pt x="9645760" y="4589613"/>
                    <a:pt x="9636265" y="4627045"/>
                    <a:pt x="9625876" y="4664478"/>
                  </a:cubicBezTo>
                  <a:cubicBezTo>
                    <a:pt x="9605048" y="4739247"/>
                    <a:pt x="9581088" y="4814303"/>
                    <a:pt x="9552803" y="4888737"/>
                  </a:cubicBezTo>
                  <a:cubicBezTo>
                    <a:pt x="9524668" y="4962930"/>
                    <a:pt x="9492109" y="5037459"/>
                    <a:pt x="9452639" y="5110934"/>
                  </a:cubicBezTo>
                  <a:cubicBezTo>
                    <a:pt x="9432905" y="5147695"/>
                    <a:pt x="9411431" y="5184169"/>
                    <a:pt x="9388017" y="5220020"/>
                  </a:cubicBezTo>
                  <a:cubicBezTo>
                    <a:pt x="9382201" y="5228982"/>
                    <a:pt x="9376236" y="5237945"/>
                    <a:pt x="9370073" y="5246811"/>
                  </a:cubicBezTo>
                  <a:lnTo>
                    <a:pt x="9360926" y="5260040"/>
                  </a:lnTo>
                  <a:lnTo>
                    <a:pt x="9351829" y="5272646"/>
                  </a:lnTo>
                  <a:cubicBezTo>
                    <a:pt x="9339700" y="5289468"/>
                    <a:pt x="9327174" y="5306387"/>
                    <a:pt x="9313305" y="5323881"/>
                  </a:cubicBezTo>
                  <a:cubicBezTo>
                    <a:pt x="9258625" y="5393042"/>
                    <a:pt x="9196489" y="5455445"/>
                    <a:pt x="9130375" y="5510802"/>
                  </a:cubicBezTo>
                  <a:cubicBezTo>
                    <a:pt x="9097319" y="5538505"/>
                    <a:pt x="9063268" y="5564530"/>
                    <a:pt x="9028422" y="5588878"/>
                  </a:cubicBezTo>
                  <a:cubicBezTo>
                    <a:pt x="9019723" y="5595109"/>
                    <a:pt x="9011074" y="5600909"/>
                    <a:pt x="9002424" y="5606707"/>
                  </a:cubicBezTo>
                  <a:cubicBezTo>
                    <a:pt x="8993774" y="5612603"/>
                    <a:pt x="8985124" y="5618211"/>
                    <a:pt x="8976525" y="5623866"/>
                  </a:cubicBezTo>
                  <a:cubicBezTo>
                    <a:pt x="8959277" y="5635130"/>
                    <a:pt x="8941629" y="5646201"/>
                    <a:pt x="8924181" y="5656793"/>
                  </a:cubicBezTo>
                  <a:cubicBezTo>
                    <a:pt x="8854291" y="5699259"/>
                    <a:pt x="8784946" y="5736451"/>
                    <a:pt x="8717291" y="5771582"/>
                  </a:cubicBezTo>
                  <a:lnTo>
                    <a:pt x="8617129" y="5823105"/>
                  </a:lnTo>
                  <a:lnTo>
                    <a:pt x="8518207" y="5873671"/>
                  </a:lnTo>
                  <a:cubicBezTo>
                    <a:pt x="8391200" y="5939188"/>
                    <a:pt x="8267922" y="6009788"/>
                    <a:pt x="8150558" y="6086761"/>
                  </a:cubicBezTo>
                  <a:cubicBezTo>
                    <a:pt x="8091901" y="6125248"/>
                    <a:pt x="8034736" y="6165317"/>
                    <a:pt x="7979410" y="6207158"/>
                  </a:cubicBezTo>
                  <a:cubicBezTo>
                    <a:pt x="7965739" y="6217750"/>
                    <a:pt x="7951771" y="6228103"/>
                    <a:pt x="7938300" y="6238887"/>
                  </a:cubicBezTo>
                  <a:lnTo>
                    <a:pt x="7897936" y="6271286"/>
                  </a:lnTo>
                  <a:lnTo>
                    <a:pt x="7858367" y="6304357"/>
                  </a:lnTo>
                  <a:lnTo>
                    <a:pt x="7819048" y="6338770"/>
                  </a:lnTo>
                  <a:cubicBezTo>
                    <a:pt x="7804882" y="6351232"/>
                    <a:pt x="7792105" y="6362591"/>
                    <a:pt x="7778882" y="6374477"/>
                  </a:cubicBezTo>
                  <a:lnTo>
                    <a:pt x="7739563" y="6410328"/>
                  </a:lnTo>
                  <a:cubicBezTo>
                    <a:pt x="7713366" y="6434485"/>
                    <a:pt x="7687168" y="6459120"/>
                    <a:pt x="7660824" y="6484138"/>
                  </a:cubicBezTo>
                  <a:lnTo>
                    <a:pt x="7502302" y="6636360"/>
                  </a:lnTo>
                  <a:lnTo>
                    <a:pt x="7273394" y="6858000"/>
                  </a:lnTo>
                  <a:lnTo>
                    <a:pt x="6780690" y="6858000"/>
                  </a:lnTo>
                  <a:lnTo>
                    <a:pt x="6854939" y="6783597"/>
                  </a:lnTo>
                  <a:cubicBezTo>
                    <a:pt x="6880688" y="6757810"/>
                    <a:pt x="6906338" y="6732265"/>
                    <a:pt x="6932087" y="6705809"/>
                  </a:cubicBezTo>
                  <a:lnTo>
                    <a:pt x="7241130" y="6390965"/>
                  </a:lnTo>
                  <a:lnTo>
                    <a:pt x="7397564" y="6233087"/>
                  </a:lnTo>
                  <a:cubicBezTo>
                    <a:pt x="7424009" y="6206679"/>
                    <a:pt x="7450802" y="6180175"/>
                    <a:pt x="7478142" y="6153670"/>
                  </a:cubicBezTo>
                  <a:lnTo>
                    <a:pt x="7519600" y="6113937"/>
                  </a:lnTo>
                  <a:cubicBezTo>
                    <a:pt x="7533469" y="6100805"/>
                    <a:pt x="7547934" y="6087288"/>
                    <a:pt x="7561207" y="6075067"/>
                  </a:cubicBezTo>
                  <a:lnTo>
                    <a:pt x="7604204" y="6035526"/>
                  </a:lnTo>
                  <a:lnTo>
                    <a:pt x="7648644" y="5996416"/>
                  </a:lnTo>
                  <a:cubicBezTo>
                    <a:pt x="7663608" y="5983570"/>
                    <a:pt x="7678768" y="5971013"/>
                    <a:pt x="7693830" y="5958264"/>
                  </a:cubicBezTo>
                  <a:cubicBezTo>
                    <a:pt x="7708942" y="5945611"/>
                    <a:pt x="7724352" y="5933485"/>
                    <a:pt x="7739662" y="5921073"/>
                  </a:cubicBezTo>
                  <a:cubicBezTo>
                    <a:pt x="7801154" y="5872088"/>
                    <a:pt x="7864234" y="5825502"/>
                    <a:pt x="7928458" y="5781025"/>
                  </a:cubicBezTo>
                  <a:cubicBezTo>
                    <a:pt x="8057005" y="5692164"/>
                    <a:pt x="8190077" y="5611500"/>
                    <a:pt x="8325882" y="5537450"/>
                  </a:cubicBezTo>
                  <a:lnTo>
                    <a:pt x="8424555" y="5484106"/>
                  </a:lnTo>
                  <a:lnTo>
                    <a:pt x="8521737" y="5431289"/>
                  </a:lnTo>
                  <a:cubicBezTo>
                    <a:pt x="8585315" y="5396349"/>
                    <a:pt x="8646456" y="5361840"/>
                    <a:pt x="8702677" y="5325942"/>
                  </a:cubicBezTo>
                  <a:cubicBezTo>
                    <a:pt x="8716795" y="5316931"/>
                    <a:pt x="8730365" y="5308017"/>
                    <a:pt x="8743986" y="5298717"/>
                  </a:cubicBezTo>
                  <a:cubicBezTo>
                    <a:pt x="8750747" y="5294069"/>
                    <a:pt x="8757606" y="5289420"/>
                    <a:pt x="8764167" y="5284723"/>
                  </a:cubicBezTo>
                  <a:cubicBezTo>
                    <a:pt x="8770778" y="5280074"/>
                    <a:pt x="8777440" y="5275377"/>
                    <a:pt x="8783704" y="5270679"/>
                  </a:cubicBezTo>
                  <a:cubicBezTo>
                    <a:pt x="8809155" y="5251987"/>
                    <a:pt x="8833611" y="5232577"/>
                    <a:pt x="8856776" y="5212399"/>
                  </a:cubicBezTo>
                  <a:cubicBezTo>
                    <a:pt x="8903104" y="5172043"/>
                    <a:pt x="8944463" y="5128668"/>
                    <a:pt x="8979856" y="5082081"/>
                  </a:cubicBezTo>
                  <a:cubicBezTo>
                    <a:pt x="8988555" y="5070722"/>
                    <a:pt x="8997602" y="5057973"/>
                    <a:pt x="9006699" y="5044984"/>
                  </a:cubicBezTo>
                  <a:lnTo>
                    <a:pt x="9013509" y="5035254"/>
                  </a:lnTo>
                  <a:lnTo>
                    <a:pt x="9019773" y="5025812"/>
                  </a:lnTo>
                  <a:cubicBezTo>
                    <a:pt x="9023997" y="5019629"/>
                    <a:pt x="9028073" y="5013254"/>
                    <a:pt x="9032050" y="5006833"/>
                  </a:cubicBezTo>
                  <a:cubicBezTo>
                    <a:pt x="9048206" y="4981238"/>
                    <a:pt x="9063417" y="4954542"/>
                    <a:pt x="9077733" y="4926839"/>
                  </a:cubicBezTo>
                  <a:cubicBezTo>
                    <a:pt x="9106415" y="4871434"/>
                    <a:pt x="9131469" y="4812050"/>
                    <a:pt x="9154285" y="4750223"/>
                  </a:cubicBezTo>
                  <a:cubicBezTo>
                    <a:pt x="9176904" y="4688586"/>
                    <a:pt x="9196537" y="4625032"/>
                    <a:pt x="9213936" y="4559945"/>
                  </a:cubicBezTo>
                  <a:cubicBezTo>
                    <a:pt x="9222635" y="4527402"/>
                    <a:pt x="9230887" y="4494523"/>
                    <a:pt x="9238592" y="4461357"/>
                  </a:cubicBezTo>
                  <a:cubicBezTo>
                    <a:pt x="9242419" y="4444773"/>
                    <a:pt x="9246147" y="4428094"/>
                    <a:pt x="9249776" y="4411319"/>
                  </a:cubicBezTo>
                  <a:lnTo>
                    <a:pt x="9255046" y="4386299"/>
                  </a:lnTo>
                  <a:lnTo>
                    <a:pt x="9259718" y="4363342"/>
                  </a:lnTo>
                  <a:lnTo>
                    <a:pt x="9269959" y="4309566"/>
                  </a:lnTo>
                  <a:lnTo>
                    <a:pt x="9274233" y="4286176"/>
                  </a:lnTo>
                  <a:lnTo>
                    <a:pt x="9276022" y="4275489"/>
                  </a:lnTo>
                  <a:lnTo>
                    <a:pt x="9277861" y="4263506"/>
                  </a:lnTo>
                  <a:lnTo>
                    <a:pt x="9286014" y="4211696"/>
                  </a:lnTo>
                  <a:lnTo>
                    <a:pt x="9290092" y="4185767"/>
                  </a:lnTo>
                  <a:lnTo>
                    <a:pt x="9292128" y="4172826"/>
                  </a:lnTo>
                  <a:cubicBezTo>
                    <a:pt x="9292774" y="4168464"/>
                    <a:pt x="9293173" y="4164055"/>
                    <a:pt x="9293720" y="4159693"/>
                  </a:cubicBezTo>
                  <a:lnTo>
                    <a:pt x="9305650" y="4057941"/>
                  </a:lnTo>
                  <a:cubicBezTo>
                    <a:pt x="9306991" y="4045048"/>
                    <a:pt x="9308085" y="4029328"/>
                    <a:pt x="9309378" y="4010779"/>
                  </a:cubicBezTo>
                  <a:lnTo>
                    <a:pt x="9313454" y="3956428"/>
                  </a:lnTo>
                  <a:cubicBezTo>
                    <a:pt x="9318326" y="3889806"/>
                    <a:pt x="9320611" y="3821796"/>
                    <a:pt x="9320811" y="3753546"/>
                  </a:cubicBezTo>
                  <a:cubicBezTo>
                    <a:pt x="9320910" y="3719373"/>
                    <a:pt x="9320513" y="3685056"/>
                    <a:pt x="9319617" y="3650643"/>
                  </a:cubicBezTo>
                  <a:lnTo>
                    <a:pt x="9318176" y="3600030"/>
                  </a:lnTo>
                  <a:lnTo>
                    <a:pt x="9317778" y="3588096"/>
                  </a:lnTo>
                  <a:lnTo>
                    <a:pt x="9316983" y="3575107"/>
                  </a:lnTo>
                  <a:lnTo>
                    <a:pt x="9315443" y="3549130"/>
                  </a:lnTo>
                  <a:lnTo>
                    <a:pt x="9312311" y="3497176"/>
                  </a:lnTo>
                  <a:cubicBezTo>
                    <a:pt x="9311118" y="3479825"/>
                    <a:pt x="9309129" y="3462427"/>
                    <a:pt x="9307587" y="3445029"/>
                  </a:cubicBezTo>
                  <a:lnTo>
                    <a:pt x="9302618" y="3392835"/>
                  </a:lnTo>
                  <a:lnTo>
                    <a:pt x="9301574" y="3381476"/>
                  </a:lnTo>
                  <a:lnTo>
                    <a:pt x="9300430" y="3370740"/>
                  </a:lnTo>
                  <a:lnTo>
                    <a:pt x="9297547" y="3346966"/>
                  </a:lnTo>
                  <a:lnTo>
                    <a:pt x="9294017" y="3320030"/>
                  </a:lnTo>
                  <a:lnTo>
                    <a:pt x="9290439" y="3290410"/>
                  </a:lnTo>
                  <a:cubicBezTo>
                    <a:pt x="9288849" y="3275745"/>
                    <a:pt x="9286761" y="3260934"/>
                    <a:pt x="9284275" y="3244544"/>
                  </a:cubicBezTo>
                  <a:lnTo>
                    <a:pt x="9275974" y="3193116"/>
                  </a:lnTo>
                  <a:cubicBezTo>
                    <a:pt x="9273189" y="3176197"/>
                    <a:pt x="9270256" y="3159230"/>
                    <a:pt x="9267224" y="3142264"/>
                  </a:cubicBezTo>
                  <a:cubicBezTo>
                    <a:pt x="9255146" y="3074493"/>
                    <a:pt x="9240929" y="3007057"/>
                    <a:pt x="9225320" y="2939909"/>
                  </a:cubicBezTo>
                  <a:cubicBezTo>
                    <a:pt x="9217465" y="2906311"/>
                    <a:pt x="9209214" y="2872809"/>
                    <a:pt x="9200466" y="2839449"/>
                  </a:cubicBezTo>
                  <a:lnTo>
                    <a:pt x="9193953" y="2814958"/>
                  </a:lnTo>
                  <a:lnTo>
                    <a:pt x="9186993" y="2790276"/>
                  </a:lnTo>
                  <a:cubicBezTo>
                    <a:pt x="9182471" y="2773836"/>
                    <a:pt x="9177599" y="2757252"/>
                    <a:pt x="9172628" y="2740621"/>
                  </a:cubicBezTo>
                  <a:cubicBezTo>
                    <a:pt x="9133110" y="2607859"/>
                    <a:pt x="9087527" y="2476533"/>
                    <a:pt x="9035082" y="2347463"/>
                  </a:cubicBezTo>
                  <a:cubicBezTo>
                    <a:pt x="9008836" y="2282951"/>
                    <a:pt x="8981298" y="2218870"/>
                    <a:pt x="8952118" y="2155413"/>
                  </a:cubicBezTo>
                  <a:lnTo>
                    <a:pt x="8929948" y="2107915"/>
                  </a:lnTo>
                  <a:lnTo>
                    <a:pt x="8907429" y="2060753"/>
                  </a:lnTo>
                  <a:cubicBezTo>
                    <a:pt x="8892170" y="2029408"/>
                    <a:pt x="8876411" y="1997726"/>
                    <a:pt x="8860404" y="1966478"/>
                  </a:cubicBezTo>
                  <a:cubicBezTo>
                    <a:pt x="8828243" y="1903931"/>
                    <a:pt x="8795336" y="1841670"/>
                    <a:pt x="8760788" y="1780274"/>
                  </a:cubicBezTo>
                  <a:lnTo>
                    <a:pt x="8734740" y="1734311"/>
                  </a:lnTo>
                  <a:lnTo>
                    <a:pt x="8708046" y="1687963"/>
                  </a:lnTo>
                  <a:cubicBezTo>
                    <a:pt x="8690300" y="1657337"/>
                    <a:pt x="8672455" y="1627334"/>
                    <a:pt x="8654062" y="1597234"/>
                  </a:cubicBezTo>
                  <a:cubicBezTo>
                    <a:pt x="8617575" y="1536988"/>
                    <a:pt x="8579398" y="1477365"/>
                    <a:pt x="8540278" y="1418077"/>
                  </a:cubicBezTo>
                  <a:lnTo>
                    <a:pt x="8510701" y="1373695"/>
                  </a:lnTo>
                  <a:lnTo>
                    <a:pt x="8480676" y="1329457"/>
                  </a:lnTo>
                  <a:cubicBezTo>
                    <a:pt x="8460643" y="1300269"/>
                    <a:pt x="8440411" y="1271224"/>
                    <a:pt x="8419782" y="1242275"/>
                  </a:cubicBezTo>
                  <a:cubicBezTo>
                    <a:pt x="8378476" y="1184425"/>
                    <a:pt x="8335923" y="1127006"/>
                    <a:pt x="8292478" y="1069875"/>
                  </a:cubicBezTo>
                  <a:lnTo>
                    <a:pt x="8259620" y="1027123"/>
                  </a:lnTo>
                  <a:lnTo>
                    <a:pt x="8243416" y="1006130"/>
                  </a:lnTo>
                  <a:lnTo>
                    <a:pt x="8227110" y="985473"/>
                  </a:lnTo>
                  <a:cubicBezTo>
                    <a:pt x="8204890" y="957483"/>
                    <a:pt x="8182422" y="929684"/>
                    <a:pt x="8159604" y="902029"/>
                  </a:cubicBezTo>
                  <a:cubicBezTo>
                    <a:pt x="8114170" y="846671"/>
                    <a:pt x="8067494" y="792177"/>
                    <a:pt x="8020022" y="738209"/>
                  </a:cubicBezTo>
                  <a:lnTo>
                    <a:pt x="7984182" y="697901"/>
                  </a:lnTo>
                  <a:lnTo>
                    <a:pt x="7948043" y="657976"/>
                  </a:lnTo>
                  <a:cubicBezTo>
                    <a:pt x="7923636" y="631328"/>
                    <a:pt x="7899079" y="604823"/>
                    <a:pt x="7874324" y="578607"/>
                  </a:cubicBezTo>
                  <a:cubicBezTo>
                    <a:pt x="7824714" y="526221"/>
                    <a:pt x="7774608" y="474458"/>
                    <a:pt x="7723308" y="424085"/>
                  </a:cubicBezTo>
                  <a:cubicBezTo>
                    <a:pt x="7672157" y="373808"/>
                    <a:pt x="7619168" y="324153"/>
                    <a:pt x="7565532" y="275602"/>
                  </a:cubicBezTo>
                  <a:close/>
                  <a:moveTo>
                    <a:pt x="1832515" y="0"/>
                  </a:moveTo>
                  <a:lnTo>
                    <a:pt x="2158449" y="0"/>
                  </a:lnTo>
                  <a:lnTo>
                    <a:pt x="2108797" y="37845"/>
                  </a:lnTo>
                  <a:cubicBezTo>
                    <a:pt x="2052253" y="83168"/>
                    <a:pt x="1996914" y="129778"/>
                    <a:pt x="1942830" y="177587"/>
                  </a:cubicBezTo>
                  <a:cubicBezTo>
                    <a:pt x="1834563" y="273109"/>
                    <a:pt x="1731317" y="373472"/>
                    <a:pt x="1633191" y="477909"/>
                  </a:cubicBezTo>
                  <a:cubicBezTo>
                    <a:pt x="1240290" y="896038"/>
                    <a:pt x="927123" y="1375900"/>
                    <a:pt x="702686" y="1889935"/>
                  </a:cubicBezTo>
                  <a:cubicBezTo>
                    <a:pt x="646565" y="2018192"/>
                    <a:pt x="596210" y="2149182"/>
                    <a:pt x="551769" y="2281416"/>
                  </a:cubicBezTo>
                  <a:cubicBezTo>
                    <a:pt x="507429" y="2413700"/>
                    <a:pt x="469451" y="2547613"/>
                    <a:pt x="438383" y="2682772"/>
                  </a:cubicBezTo>
                  <a:cubicBezTo>
                    <a:pt x="423122" y="2750111"/>
                    <a:pt x="409203" y="2818553"/>
                    <a:pt x="397124" y="2887044"/>
                  </a:cubicBezTo>
                  <a:cubicBezTo>
                    <a:pt x="385144" y="2955581"/>
                    <a:pt x="374357" y="3024359"/>
                    <a:pt x="365658" y="3093424"/>
                  </a:cubicBezTo>
                  <a:cubicBezTo>
                    <a:pt x="347813" y="3231506"/>
                    <a:pt x="336727" y="3370260"/>
                    <a:pt x="332105" y="3509828"/>
                  </a:cubicBezTo>
                  <a:cubicBezTo>
                    <a:pt x="322311" y="3788822"/>
                    <a:pt x="339660" y="4068628"/>
                    <a:pt x="383653" y="4346327"/>
                  </a:cubicBezTo>
                  <a:cubicBezTo>
                    <a:pt x="394539" y="4415489"/>
                    <a:pt x="407464" y="4484267"/>
                    <a:pt x="422327" y="4552900"/>
                  </a:cubicBezTo>
                  <a:cubicBezTo>
                    <a:pt x="437041" y="4621534"/>
                    <a:pt x="453693" y="4689881"/>
                    <a:pt x="472184" y="4757939"/>
                  </a:cubicBezTo>
                  <a:cubicBezTo>
                    <a:pt x="490677" y="4825949"/>
                    <a:pt x="511007" y="4893673"/>
                    <a:pt x="533078" y="4960916"/>
                  </a:cubicBezTo>
                  <a:cubicBezTo>
                    <a:pt x="555249" y="5028208"/>
                    <a:pt x="578662" y="5095022"/>
                    <a:pt x="604710" y="5160875"/>
                  </a:cubicBezTo>
                  <a:cubicBezTo>
                    <a:pt x="707358" y="5425298"/>
                    <a:pt x="838443" y="5680902"/>
                    <a:pt x="996766" y="5920640"/>
                  </a:cubicBezTo>
                  <a:cubicBezTo>
                    <a:pt x="1154790" y="6160571"/>
                    <a:pt x="1340404" y="6384350"/>
                    <a:pt x="1549183" y="6586417"/>
                  </a:cubicBezTo>
                  <a:cubicBezTo>
                    <a:pt x="1601365" y="6636982"/>
                    <a:pt x="1654970" y="6686208"/>
                    <a:pt x="1709890" y="6734063"/>
                  </a:cubicBezTo>
                  <a:lnTo>
                    <a:pt x="1859761" y="6858000"/>
                  </a:lnTo>
                  <a:lnTo>
                    <a:pt x="1671798" y="6858000"/>
                  </a:lnTo>
                  <a:lnTo>
                    <a:pt x="1628044" y="6822717"/>
                  </a:lnTo>
                  <a:cubicBezTo>
                    <a:pt x="1570828" y="6774460"/>
                    <a:pt x="1514710" y="6724955"/>
                    <a:pt x="1459756" y="6674223"/>
                  </a:cubicBezTo>
                  <a:cubicBezTo>
                    <a:pt x="1019931" y="6268363"/>
                    <a:pt x="658296" y="5781216"/>
                    <a:pt x="402543" y="5241588"/>
                  </a:cubicBezTo>
                  <a:cubicBezTo>
                    <a:pt x="370231" y="5174103"/>
                    <a:pt x="340306" y="5105661"/>
                    <a:pt x="311923" y="5036741"/>
                  </a:cubicBezTo>
                  <a:cubicBezTo>
                    <a:pt x="283539" y="4967771"/>
                    <a:pt x="256895" y="4897986"/>
                    <a:pt x="232140" y="4827483"/>
                  </a:cubicBezTo>
                  <a:cubicBezTo>
                    <a:pt x="207334" y="4756981"/>
                    <a:pt x="184368" y="4685758"/>
                    <a:pt x="163392" y="4613913"/>
                  </a:cubicBezTo>
                  <a:cubicBezTo>
                    <a:pt x="142514" y="4542020"/>
                    <a:pt x="123624" y="4469360"/>
                    <a:pt x="106823" y="4396365"/>
                  </a:cubicBezTo>
                  <a:cubicBezTo>
                    <a:pt x="73120" y="4250902"/>
                    <a:pt x="47371" y="4103281"/>
                    <a:pt x="29326" y="3954702"/>
                  </a:cubicBezTo>
                  <a:cubicBezTo>
                    <a:pt x="20478" y="3880365"/>
                    <a:pt x="13320" y="3805789"/>
                    <a:pt x="8647" y="3730971"/>
                  </a:cubicBezTo>
                  <a:cubicBezTo>
                    <a:pt x="6311" y="3693587"/>
                    <a:pt x="4322" y="3656106"/>
                    <a:pt x="2880" y="3618674"/>
                  </a:cubicBezTo>
                  <a:cubicBezTo>
                    <a:pt x="1539" y="3581146"/>
                    <a:pt x="694" y="3543809"/>
                    <a:pt x="296" y="3506425"/>
                  </a:cubicBezTo>
                  <a:cubicBezTo>
                    <a:pt x="-1543" y="3356649"/>
                    <a:pt x="5217" y="3206200"/>
                    <a:pt x="20030" y="3056711"/>
                  </a:cubicBezTo>
                  <a:cubicBezTo>
                    <a:pt x="27686" y="2981942"/>
                    <a:pt x="36931" y="2907317"/>
                    <a:pt x="48664" y="2832980"/>
                  </a:cubicBezTo>
                  <a:cubicBezTo>
                    <a:pt x="60395" y="2758642"/>
                    <a:pt x="73716" y="2684784"/>
                    <a:pt x="89922" y="2610639"/>
                  </a:cubicBezTo>
                  <a:cubicBezTo>
                    <a:pt x="121736" y="2462826"/>
                    <a:pt x="162645" y="2317220"/>
                    <a:pt x="211163" y="2174343"/>
                  </a:cubicBezTo>
                  <a:cubicBezTo>
                    <a:pt x="259778" y="2031468"/>
                    <a:pt x="315601" y="1891517"/>
                    <a:pt x="379129" y="1754393"/>
                  </a:cubicBezTo>
                  <a:cubicBezTo>
                    <a:pt x="505540" y="1480433"/>
                    <a:pt x="660930" y="1219318"/>
                    <a:pt x="841424" y="976270"/>
                  </a:cubicBezTo>
                  <a:cubicBezTo>
                    <a:pt x="931498" y="854627"/>
                    <a:pt x="1028182" y="737777"/>
                    <a:pt x="1130234" y="625768"/>
                  </a:cubicBezTo>
                  <a:cubicBezTo>
                    <a:pt x="1232486" y="513855"/>
                    <a:pt x="1340157" y="407117"/>
                    <a:pt x="1452897" y="305748"/>
                  </a:cubicBezTo>
                  <a:cubicBezTo>
                    <a:pt x="1565736" y="204380"/>
                    <a:pt x="1683596" y="108665"/>
                    <a:pt x="1805682" y="1875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1175B763-A6E6-4AD1-9138-9B1164A7A8C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8320" y="3985"/>
              <a:ext cx="9767847" cy="6858000"/>
            </a:xfrm>
            <a:custGeom>
              <a:avLst/>
              <a:gdLst>
                <a:gd name="connsiteX0" fmla="*/ 7151367 w 9767847"/>
                <a:gd name="connsiteY0" fmla="*/ 0 h 6858000"/>
                <a:gd name="connsiteX1" fmla="*/ 7881247 w 9767847"/>
                <a:gd name="connsiteY1" fmla="*/ 0 h 6858000"/>
                <a:gd name="connsiteX2" fmla="*/ 7990553 w 9767847"/>
                <a:gd name="connsiteY2" fmla="*/ 81317 h 6858000"/>
                <a:gd name="connsiteX3" fmla="*/ 9767847 w 9767847"/>
                <a:gd name="connsiteY3" fmla="*/ 3649031 h 6858000"/>
                <a:gd name="connsiteX4" fmla="*/ 8652597 w 9767847"/>
                <a:gd name="connsiteY4" fmla="*/ 6590005 h 6858000"/>
                <a:gd name="connsiteX5" fmla="*/ 8395306 w 9767847"/>
                <a:gd name="connsiteY5" fmla="*/ 6858000 h 6858000"/>
                <a:gd name="connsiteX6" fmla="*/ 6762603 w 9767847"/>
                <a:gd name="connsiteY6" fmla="*/ 6858000 h 6858000"/>
                <a:gd name="connsiteX7" fmla="*/ 6765962 w 9767847"/>
                <a:gd name="connsiteY7" fmla="*/ 6854844 h 6858000"/>
                <a:gd name="connsiteX8" fmla="*/ 6804586 w 9767847"/>
                <a:gd name="connsiteY8" fmla="*/ 6817103 h 6858000"/>
                <a:gd name="connsiteX9" fmla="*/ 6881735 w 9767847"/>
                <a:gd name="connsiteY9" fmla="*/ 6741197 h 6858000"/>
                <a:gd name="connsiteX10" fmla="*/ 6958883 w 9767847"/>
                <a:gd name="connsiteY10" fmla="*/ 6664822 h 6858000"/>
                <a:gd name="connsiteX11" fmla="*/ 7267925 w 9767847"/>
                <a:gd name="connsiteY11" fmla="*/ 6355694 h 6858000"/>
                <a:gd name="connsiteX12" fmla="*/ 7424360 w 9767847"/>
                <a:gd name="connsiteY12" fmla="*/ 6200685 h 6858000"/>
                <a:gd name="connsiteX13" fmla="*/ 7504938 w 9767847"/>
                <a:gd name="connsiteY13" fmla="*/ 6122708 h 6858000"/>
                <a:gd name="connsiteX14" fmla="*/ 7546396 w 9767847"/>
                <a:gd name="connsiteY14" fmla="*/ 6083697 h 6858000"/>
                <a:gd name="connsiteX15" fmla="*/ 7588002 w 9767847"/>
                <a:gd name="connsiteY15" fmla="*/ 6045532 h 6858000"/>
                <a:gd name="connsiteX16" fmla="*/ 7631000 w 9767847"/>
                <a:gd name="connsiteY16" fmla="*/ 6006709 h 6858000"/>
                <a:gd name="connsiteX17" fmla="*/ 7675440 w 9767847"/>
                <a:gd name="connsiteY17" fmla="*/ 5968309 h 6858000"/>
                <a:gd name="connsiteX18" fmla="*/ 7720626 w 9767847"/>
                <a:gd name="connsiteY18" fmla="*/ 5930851 h 6858000"/>
                <a:gd name="connsiteX19" fmla="*/ 7766458 w 9767847"/>
                <a:gd name="connsiteY19" fmla="*/ 5894334 h 6858000"/>
                <a:gd name="connsiteX20" fmla="*/ 7955254 w 9767847"/>
                <a:gd name="connsiteY20" fmla="*/ 5756828 h 6858000"/>
                <a:gd name="connsiteX21" fmla="*/ 8352678 w 9767847"/>
                <a:gd name="connsiteY21" fmla="*/ 5517630 h 6858000"/>
                <a:gd name="connsiteX22" fmla="*/ 8451350 w 9767847"/>
                <a:gd name="connsiteY22" fmla="*/ 5465254 h 6858000"/>
                <a:gd name="connsiteX23" fmla="*/ 8548532 w 9767847"/>
                <a:gd name="connsiteY23" fmla="*/ 5413395 h 6858000"/>
                <a:gd name="connsiteX24" fmla="*/ 8729473 w 9767847"/>
                <a:gd name="connsiteY24" fmla="*/ 5309961 h 6858000"/>
                <a:gd name="connsiteX25" fmla="*/ 8770781 w 9767847"/>
                <a:gd name="connsiteY25" fmla="*/ 5283232 h 6858000"/>
                <a:gd name="connsiteX26" fmla="*/ 8790964 w 9767847"/>
                <a:gd name="connsiteY26" fmla="*/ 5269492 h 6858000"/>
                <a:gd name="connsiteX27" fmla="*/ 8810499 w 9767847"/>
                <a:gd name="connsiteY27" fmla="*/ 5255703 h 6858000"/>
                <a:gd name="connsiteX28" fmla="*/ 8883571 w 9767847"/>
                <a:gd name="connsiteY28" fmla="*/ 5198479 h 6858000"/>
                <a:gd name="connsiteX29" fmla="*/ 9006651 w 9767847"/>
                <a:gd name="connsiteY29" fmla="*/ 5070527 h 6858000"/>
                <a:gd name="connsiteX30" fmla="*/ 9033494 w 9767847"/>
                <a:gd name="connsiteY30" fmla="*/ 5034105 h 6858000"/>
                <a:gd name="connsiteX31" fmla="*/ 9040305 w 9767847"/>
                <a:gd name="connsiteY31" fmla="*/ 5024551 h 6858000"/>
                <a:gd name="connsiteX32" fmla="*/ 9046568 w 9767847"/>
                <a:gd name="connsiteY32" fmla="*/ 5015281 h 6858000"/>
                <a:gd name="connsiteX33" fmla="*/ 9058846 w 9767847"/>
                <a:gd name="connsiteY33" fmla="*/ 4996645 h 6858000"/>
                <a:gd name="connsiteX34" fmla="*/ 9104529 w 9767847"/>
                <a:gd name="connsiteY34" fmla="*/ 4918105 h 6858000"/>
                <a:gd name="connsiteX35" fmla="*/ 9181081 w 9767847"/>
                <a:gd name="connsiteY35" fmla="*/ 4744694 h 6858000"/>
                <a:gd name="connsiteX36" fmla="*/ 9240731 w 9767847"/>
                <a:gd name="connsiteY36" fmla="*/ 4557872 h 6858000"/>
                <a:gd name="connsiteX37" fmla="*/ 9265388 w 9767847"/>
                <a:gd name="connsiteY37" fmla="*/ 4461073 h 6858000"/>
                <a:gd name="connsiteX38" fmla="*/ 9276571 w 9767847"/>
                <a:gd name="connsiteY38" fmla="*/ 4411943 h 6858000"/>
                <a:gd name="connsiteX39" fmla="*/ 9281841 w 9767847"/>
                <a:gd name="connsiteY39" fmla="*/ 4387379 h 6858000"/>
                <a:gd name="connsiteX40" fmla="*/ 9286513 w 9767847"/>
                <a:gd name="connsiteY40" fmla="*/ 4364838 h 6858000"/>
                <a:gd name="connsiteX41" fmla="*/ 9296754 w 9767847"/>
                <a:gd name="connsiteY41" fmla="*/ 4312038 h 6858000"/>
                <a:gd name="connsiteX42" fmla="*/ 9301029 w 9767847"/>
                <a:gd name="connsiteY42" fmla="*/ 4289074 h 6858000"/>
                <a:gd name="connsiteX43" fmla="*/ 9302818 w 9767847"/>
                <a:gd name="connsiteY43" fmla="*/ 4278581 h 6858000"/>
                <a:gd name="connsiteX44" fmla="*/ 9304658 w 9767847"/>
                <a:gd name="connsiteY44" fmla="*/ 4266816 h 6858000"/>
                <a:gd name="connsiteX45" fmla="*/ 9312810 w 9767847"/>
                <a:gd name="connsiteY45" fmla="*/ 4215945 h 6858000"/>
                <a:gd name="connsiteX46" fmla="*/ 9316887 w 9767847"/>
                <a:gd name="connsiteY46" fmla="*/ 4190486 h 6858000"/>
                <a:gd name="connsiteX47" fmla="*/ 9318923 w 9767847"/>
                <a:gd name="connsiteY47" fmla="*/ 4177780 h 6858000"/>
                <a:gd name="connsiteX48" fmla="*/ 9320515 w 9767847"/>
                <a:gd name="connsiteY48" fmla="*/ 4164886 h 6858000"/>
                <a:gd name="connsiteX49" fmla="*/ 9332445 w 9767847"/>
                <a:gd name="connsiteY49" fmla="*/ 4064981 h 6858000"/>
                <a:gd name="connsiteX50" fmla="*/ 9336173 w 9767847"/>
                <a:gd name="connsiteY50" fmla="*/ 4018676 h 6858000"/>
                <a:gd name="connsiteX51" fmla="*/ 9340199 w 9767847"/>
                <a:gd name="connsiteY51" fmla="*/ 3965171 h 6858000"/>
                <a:gd name="connsiteX52" fmla="*/ 9347557 w 9767847"/>
                <a:gd name="connsiteY52" fmla="*/ 3765972 h 6858000"/>
                <a:gd name="connsiteX53" fmla="*/ 9346364 w 9767847"/>
                <a:gd name="connsiteY53" fmla="*/ 3664938 h 6858000"/>
                <a:gd name="connsiteX54" fmla="*/ 9344921 w 9767847"/>
                <a:gd name="connsiteY54" fmla="*/ 3615243 h 6858000"/>
                <a:gd name="connsiteX55" fmla="*/ 9344524 w 9767847"/>
                <a:gd name="connsiteY55" fmla="*/ 3603526 h 6858000"/>
                <a:gd name="connsiteX56" fmla="*/ 9343728 w 9767847"/>
                <a:gd name="connsiteY56" fmla="*/ 3590774 h 6858000"/>
                <a:gd name="connsiteX57" fmla="*/ 9342188 w 9767847"/>
                <a:gd name="connsiteY57" fmla="*/ 3565268 h 6858000"/>
                <a:gd name="connsiteX58" fmla="*/ 9339056 w 9767847"/>
                <a:gd name="connsiteY58" fmla="*/ 3514256 h 6858000"/>
                <a:gd name="connsiteX59" fmla="*/ 9334334 w 9767847"/>
                <a:gd name="connsiteY59" fmla="*/ 3463057 h 6858000"/>
                <a:gd name="connsiteX60" fmla="*/ 9329363 w 9767847"/>
                <a:gd name="connsiteY60" fmla="*/ 3411810 h 6858000"/>
                <a:gd name="connsiteX61" fmla="*/ 9328319 w 9767847"/>
                <a:gd name="connsiteY61" fmla="*/ 3400657 h 6858000"/>
                <a:gd name="connsiteX62" fmla="*/ 9327177 w 9767847"/>
                <a:gd name="connsiteY62" fmla="*/ 3390116 h 6858000"/>
                <a:gd name="connsiteX63" fmla="*/ 9324293 w 9767847"/>
                <a:gd name="connsiteY63" fmla="*/ 3366774 h 6858000"/>
                <a:gd name="connsiteX64" fmla="*/ 9320763 w 9767847"/>
                <a:gd name="connsiteY64" fmla="*/ 3340329 h 6858000"/>
                <a:gd name="connsiteX65" fmla="*/ 9317184 w 9767847"/>
                <a:gd name="connsiteY65" fmla="*/ 3311245 h 6858000"/>
                <a:gd name="connsiteX66" fmla="*/ 9311021 w 9767847"/>
                <a:gd name="connsiteY66" fmla="*/ 3266211 h 6858000"/>
                <a:gd name="connsiteX67" fmla="*/ 9302719 w 9767847"/>
                <a:gd name="connsiteY67" fmla="*/ 3215717 h 6858000"/>
                <a:gd name="connsiteX68" fmla="*/ 9293970 w 9767847"/>
                <a:gd name="connsiteY68" fmla="*/ 3165789 h 6858000"/>
                <a:gd name="connsiteX69" fmla="*/ 9252065 w 9767847"/>
                <a:gd name="connsiteY69" fmla="*/ 2967107 h 6858000"/>
                <a:gd name="connsiteX70" fmla="*/ 9227211 w 9767847"/>
                <a:gd name="connsiteY70" fmla="*/ 2868473 h 6858000"/>
                <a:gd name="connsiteX71" fmla="*/ 9220699 w 9767847"/>
                <a:gd name="connsiteY71" fmla="*/ 2844426 h 6858000"/>
                <a:gd name="connsiteX72" fmla="*/ 9213740 w 9767847"/>
                <a:gd name="connsiteY72" fmla="*/ 2820191 h 6858000"/>
                <a:gd name="connsiteX73" fmla="*/ 9199374 w 9767847"/>
                <a:gd name="connsiteY73" fmla="*/ 2771438 h 6858000"/>
                <a:gd name="connsiteX74" fmla="*/ 9061829 w 9767847"/>
                <a:gd name="connsiteY74" fmla="*/ 2385418 h 6858000"/>
                <a:gd name="connsiteX75" fmla="*/ 8978865 w 9767847"/>
                <a:gd name="connsiteY75" fmla="*/ 2196855 h 6858000"/>
                <a:gd name="connsiteX76" fmla="*/ 8956694 w 9767847"/>
                <a:gd name="connsiteY76" fmla="*/ 2150219 h 6858000"/>
                <a:gd name="connsiteX77" fmla="*/ 8934176 w 9767847"/>
                <a:gd name="connsiteY77" fmla="*/ 2103914 h 6858000"/>
                <a:gd name="connsiteX78" fmla="*/ 8887151 w 9767847"/>
                <a:gd name="connsiteY78" fmla="*/ 2011350 h 6858000"/>
                <a:gd name="connsiteX79" fmla="*/ 8787533 w 9767847"/>
                <a:gd name="connsiteY79" fmla="*/ 1828527 h 6858000"/>
                <a:gd name="connsiteX80" fmla="*/ 8761485 w 9767847"/>
                <a:gd name="connsiteY80" fmla="*/ 1783398 h 6858000"/>
                <a:gd name="connsiteX81" fmla="*/ 8734791 w 9767847"/>
                <a:gd name="connsiteY81" fmla="*/ 1737893 h 6858000"/>
                <a:gd name="connsiteX82" fmla="*/ 8680808 w 9767847"/>
                <a:gd name="connsiteY82" fmla="*/ 1648812 h 6858000"/>
                <a:gd name="connsiteX83" fmla="*/ 8567024 w 9767847"/>
                <a:gd name="connsiteY83" fmla="*/ 1472906 h 6858000"/>
                <a:gd name="connsiteX84" fmla="*/ 8537446 w 9767847"/>
                <a:gd name="connsiteY84" fmla="*/ 1429330 h 6858000"/>
                <a:gd name="connsiteX85" fmla="*/ 8507423 w 9767847"/>
                <a:gd name="connsiteY85" fmla="*/ 1385896 h 6858000"/>
                <a:gd name="connsiteX86" fmla="*/ 8446529 w 9767847"/>
                <a:gd name="connsiteY86" fmla="*/ 1300295 h 6858000"/>
                <a:gd name="connsiteX87" fmla="*/ 8319224 w 9767847"/>
                <a:gd name="connsiteY87" fmla="*/ 1131026 h 6858000"/>
                <a:gd name="connsiteX88" fmla="*/ 8286366 w 9767847"/>
                <a:gd name="connsiteY88" fmla="*/ 1089050 h 6858000"/>
                <a:gd name="connsiteX89" fmla="*/ 8270161 w 9767847"/>
                <a:gd name="connsiteY89" fmla="*/ 1068439 h 6858000"/>
                <a:gd name="connsiteX90" fmla="*/ 8253856 w 9767847"/>
                <a:gd name="connsiteY90" fmla="*/ 1048156 h 6858000"/>
                <a:gd name="connsiteX91" fmla="*/ 8186352 w 9767847"/>
                <a:gd name="connsiteY91" fmla="*/ 966275 h 6858000"/>
                <a:gd name="connsiteX92" fmla="*/ 8046768 w 9767847"/>
                <a:gd name="connsiteY92" fmla="*/ 805429 h 6858000"/>
                <a:gd name="connsiteX93" fmla="*/ 8010927 w 9767847"/>
                <a:gd name="connsiteY93" fmla="*/ 765853 h 6858000"/>
                <a:gd name="connsiteX94" fmla="*/ 7974788 w 9767847"/>
                <a:gd name="connsiteY94" fmla="*/ 726653 h 6858000"/>
                <a:gd name="connsiteX95" fmla="*/ 7901070 w 9767847"/>
                <a:gd name="connsiteY95" fmla="*/ 648724 h 6858000"/>
                <a:gd name="connsiteX96" fmla="*/ 7750054 w 9767847"/>
                <a:gd name="connsiteY96" fmla="*/ 497008 h 6858000"/>
                <a:gd name="connsiteX97" fmla="*/ 7592277 w 9767847"/>
                <a:gd name="connsiteY97" fmla="*/ 351221 h 6858000"/>
                <a:gd name="connsiteX98" fmla="*/ 7257734 w 9767847"/>
                <a:gd name="connsiteY98" fmla="*/ 76964 h 6858000"/>
                <a:gd name="connsiteX99" fmla="*/ 1886601 w 9767847"/>
                <a:gd name="connsiteY99" fmla="*/ 0 h 6858000"/>
                <a:gd name="connsiteX100" fmla="*/ 2292926 w 9767847"/>
                <a:gd name="connsiteY100" fmla="*/ 0 h 6858000"/>
                <a:gd name="connsiteX101" fmla="*/ 2135542 w 9767847"/>
                <a:gd name="connsiteY101" fmla="*/ 117781 h 6858000"/>
                <a:gd name="connsiteX102" fmla="*/ 1969576 w 9767847"/>
                <a:gd name="connsiteY102" fmla="*/ 254986 h 6858000"/>
                <a:gd name="connsiteX103" fmla="*/ 1659938 w 9767847"/>
                <a:gd name="connsiteY103" fmla="*/ 549855 h 6858000"/>
                <a:gd name="connsiteX104" fmla="*/ 729383 w 9767847"/>
                <a:gd name="connsiteY104" fmla="*/ 1936480 h 6858000"/>
                <a:gd name="connsiteX105" fmla="*/ 578465 w 9767847"/>
                <a:gd name="connsiteY105" fmla="*/ 2320807 h 6858000"/>
                <a:gd name="connsiteX106" fmla="*/ 465080 w 9767847"/>
                <a:gd name="connsiteY106" fmla="*/ 2714875 h 6858000"/>
                <a:gd name="connsiteX107" fmla="*/ 423820 w 9767847"/>
                <a:gd name="connsiteY107" fmla="*/ 2915436 h 6858000"/>
                <a:gd name="connsiteX108" fmla="*/ 392355 w 9767847"/>
                <a:gd name="connsiteY108" fmla="*/ 3118071 h 6858000"/>
                <a:gd name="connsiteX109" fmla="*/ 358801 w 9767847"/>
                <a:gd name="connsiteY109" fmla="*/ 3526915 h 6858000"/>
                <a:gd name="connsiteX110" fmla="*/ 410350 w 9767847"/>
                <a:gd name="connsiteY110" fmla="*/ 4348226 h 6858000"/>
                <a:gd name="connsiteX111" fmla="*/ 449022 w 9767847"/>
                <a:gd name="connsiteY111" fmla="*/ 4551049 h 6858000"/>
                <a:gd name="connsiteX112" fmla="*/ 498882 w 9767847"/>
                <a:gd name="connsiteY112" fmla="*/ 4752365 h 6858000"/>
                <a:gd name="connsiteX113" fmla="*/ 559775 w 9767847"/>
                <a:gd name="connsiteY113" fmla="*/ 4951657 h 6858000"/>
                <a:gd name="connsiteX114" fmla="*/ 631406 w 9767847"/>
                <a:gd name="connsiteY114" fmla="*/ 5147986 h 6858000"/>
                <a:gd name="connsiteX115" fmla="*/ 1023461 w 9767847"/>
                <a:gd name="connsiteY115" fmla="*/ 5893957 h 6858000"/>
                <a:gd name="connsiteX116" fmla="*/ 1575880 w 9767847"/>
                <a:gd name="connsiteY116" fmla="*/ 6547646 h 6858000"/>
                <a:gd name="connsiteX117" fmla="*/ 1905228 w 9767847"/>
                <a:gd name="connsiteY117" fmla="*/ 6829468 h 6858000"/>
                <a:gd name="connsiteX118" fmla="*/ 1944230 w 9767847"/>
                <a:gd name="connsiteY118" fmla="*/ 6858000 h 6858000"/>
                <a:gd name="connsiteX119" fmla="*/ 1372541 w 9767847"/>
                <a:gd name="connsiteY119" fmla="*/ 6858000 h 6858000"/>
                <a:gd name="connsiteX120" fmla="*/ 1115251 w 9767847"/>
                <a:gd name="connsiteY120" fmla="*/ 6590005 h 6858000"/>
                <a:gd name="connsiteX121" fmla="*/ 0 w 9767847"/>
                <a:gd name="connsiteY121" fmla="*/ 3649031 h 6858000"/>
                <a:gd name="connsiteX122" fmla="*/ 1777294 w 9767847"/>
                <a:gd name="connsiteY122" fmla="*/ 8131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</a:cxnLst>
              <a:rect l="l" t="t" r="r" b="b"/>
              <a:pathLst>
                <a:path w="9767847" h="6858000">
                  <a:moveTo>
                    <a:pt x="7151367" y="0"/>
                  </a:moveTo>
                  <a:lnTo>
                    <a:pt x="7881247" y="0"/>
                  </a:lnTo>
                  <a:lnTo>
                    <a:pt x="7990553" y="81317"/>
                  </a:lnTo>
                  <a:cubicBezTo>
                    <a:pt x="9075991" y="929334"/>
                    <a:pt x="9767847" y="2212695"/>
                    <a:pt x="9767847" y="3649031"/>
                  </a:cubicBezTo>
                  <a:cubicBezTo>
                    <a:pt x="9767847" y="4766182"/>
                    <a:pt x="9349317" y="5790792"/>
                    <a:pt x="8652597" y="6590005"/>
                  </a:cubicBezTo>
                  <a:lnTo>
                    <a:pt x="8395306" y="6858000"/>
                  </a:lnTo>
                  <a:lnTo>
                    <a:pt x="6762603" y="6858000"/>
                  </a:lnTo>
                  <a:lnTo>
                    <a:pt x="6765962" y="6854844"/>
                  </a:lnTo>
                  <a:cubicBezTo>
                    <a:pt x="6779036" y="6842703"/>
                    <a:pt x="6791663" y="6829621"/>
                    <a:pt x="6804586" y="6817103"/>
                  </a:cubicBezTo>
                  <a:lnTo>
                    <a:pt x="6881735" y="6741197"/>
                  </a:lnTo>
                  <a:cubicBezTo>
                    <a:pt x="6907435" y="6715881"/>
                    <a:pt x="6933134" y="6690798"/>
                    <a:pt x="6958883" y="6664822"/>
                  </a:cubicBezTo>
                  <a:lnTo>
                    <a:pt x="7267925" y="6355694"/>
                  </a:lnTo>
                  <a:lnTo>
                    <a:pt x="7424360" y="6200685"/>
                  </a:lnTo>
                  <a:cubicBezTo>
                    <a:pt x="7450754" y="6174802"/>
                    <a:pt x="7477598" y="6148731"/>
                    <a:pt x="7504938" y="6122708"/>
                  </a:cubicBezTo>
                  <a:lnTo>
                    <a:pt x="7546396" y="6083697"/>
                  </a:lnTo>
                  <a:cubicBezTo>
                    <a:pt x="7560264" y="6070803"/>
                    <a:pt x="7574780" y="6057532"/>
                    <a:pt x="7588002" y="6045532"/>
                  </a:cubicBezTo>
                  <a:lnTo>
                    <a:pt x="7631000" y="6006709"/>
                  </a:lnTo>
                  <a:lnTo>
                    <a:pt x="7675440" y="5968309"/>
                  </a:lnTo>
                  <a:cubicBezTo>
                    <a:pt x="7690404" y="5955698"/>
                    <a:pt x="7705564" y="5943321"/>
                    <a:pt x="7720626" y="5930851"/>
                  </a:cubicBezTo>
                  <a:cubicBezTo>
                    <a:pt x="7735738" y="5918427"/>
                    <a:pt x="7751197" y="5906521"/>
                    <a:pt x="7766458" y="5894334"/>
                  </a:cubicBezTo>
                  <a:cubicBezTo>
                    <a:pt x="7827949" y="5846192"/>
                    <a:pt x="7890979" y="5800499"/>
                    <a:pt x="7955254" y="5756828"/>
                  </a:cubicBezTo>
                  <a:cubicBezTo>
                    <a:pt x="8083800" y="5669534"/>
                    <a:pt x="8216872" y="5590336"/>
                    <a:pt x="8352678" y="5517630"/>
                  </a:cubicBezTo>
                  <a:lnTo>
                    <a:pt x="8451350" y="5465254"/>
                  </a:lnTo>
                  <a:lnTo>
                    <a:pt x="8548532" y="5413395"/>
                  </a:lnTo>
                  <a:cubicBezTo>
                    <a:pt x="8612110" y="5379090"/>
                    <a:pt x="8673251" y="5345208"/>
                    <a:pt x="8729473" y="5309961"/>
                  </a:cubicBezTo>
                  <a:cubicBezTo>
                    <a:pt x="8743591" y="5301115"/>
                    <a:pt x="8757161" y="5292361"/>
                    <a:pt x="8770781" y="5283232"/>
                  </a:cubicBezTo>
                  <a:cubicBezTo>
                    <a:pt x="8777591" y="5278667"/>
                    <a:pt x="8784451" y="5274103"/>
                    <a:pt x="8790964" y="5269492"/>
                  </a:cubicBezTo>
                  <a:cubicBezTo>
                    <a:pt x="8797574" y="5264879"/>
                    <a:pt x="8804235" y="5260314"/>
                    <a:pt x="8810499" y="5255703"/>
                  </a:cubicBezTo>
                  <a:cubicBezTo>
                    <a:pt x="8835999" y="5237303"/>
                    <a:pt x="8860407" y="5218291"/>
                    <a:pt x="8883571" y="5198479"/>
                  </a:cubicBezTo>
                  <a:cubicBezTo>
                    <a:pt x="8929900" y="5158856"/>
                    <a:pt x="8971258" y="5116315"/>
                    <a:pt x="9006651" y="5070527"/>
                  </a:cubicBezTo>
                  <a:cubicBezTo>
                    <a:pt x="9015351" y="5059328"/>
                    <a:pt x="9024398" y="5046857"/>
                    <a:pt x="9033494" y="5034105"/>
                  </a:cubicBezTo>
                  <a:lnTo>
                    <a:pt x="9040305" y="5024551"/>
                  </a:lnTo>
                  <a:lnTo>
                    <a:pt x="9046568" y="5015281"/>
                  </a:lnTo>
                  <a:cubicBezTo>
                    <a:pt x="9050743" y="5009163"/>
                    <a:pt x="9054819" y="5002952"/>
                    <a:pt x="9058846" y="4996645"/>
                  </a:cubicBezTo>
                  <a:cubicBezTo>
                    <a:pt x="9075002" y="4971517"/>
                    <a:pt x="9090212" y="4945305"/>
                    <a:pt x="9104529" y="4918105"/>
                  </a:cubicBezTo>
                  <a:cubicBezTo>
                    <a:pt x="9133211" y="4863752"/>
                    <a:pt x="9158313" y="4805447"/>
                    <a:pt x="9181081" y="4744694"/>
                  </a:cubicBezTo>
                  <a:cubicBezTo>
                    <a:pt x="9203748" y="4684178"/>
                    <a:pt x="9223383" y="4621778"/>
                    <a:pt x="9240731" y="4557872"/>
                  </a:cubicBezTo>
                  <a:cubicBezTo>
                    <a:pt x="9249481" y="4525966"/>
                    <a:pt x="9257682" y="4493684"/>
                    <a:pt x="9265388" y="4461073"/>
                  </a:cubicBezTo>
                  <a:cubicBezTo>
                    <a:pt x="9269215" y="4444744"/>
                    <a:pt x="9272943" y="4428367"/>
                    <a:pt x="9276571" y="4411943"/>
                  </a:cubicBezTo>
                  <a:lnTo>
                    <a:pt x="9281841" y="4387379"/>
                  </a:lnTo>
                  <a:lnTo>
                    <a:pt x="9286513" y="4364838"/>
                  </a:lnTo>
                  <a:lnTo>
                    <a:pt x="9296754" y="4312038"/>
                  </a:lnTo>
                  <a:lnTo>
                    <a:pt x="9301029" y="4289074"/>
                  </a:lnTo>
                  <a:lnTo>
                    <a:pt x="9302818" y="4278581"/>
                  </a:lnTo>
                  <a:lnTo>
                    <a:pt x="9304658" y="4266816"/>
                  </a:lnTo>
                  <a:lnTo>
                    <a:pt x="9312810" y="4215945"/>
                  </a:lnTo>
                  <a:lnTo>
                    <a:pt x="9316887" y="4190486"/>
                  </a:lnTo>
                  <a:lnTo>
                    <a:pt x="9318923" y="4177780"/>
                  </a:lnTo>
                  <a:cubicBezTo>
                    <a:pt x="9319570" y="4173546"/>
                    <a:pt x="9319969" y="4169169"/>
                    <a:pt x="9320515" y="4164886"/>
                  </a:cubicBezTo>
                  <a:lnTo>
                    <a:pt x="9332445" y="4064981"/>
                  </a:lnTo>
                  <a:cubicBezTo>
                    <a:pt x="9333836" y="4052370"/>
                    <a:pt x="9334880" y="4036888"/>
                    <a:pt x="9336173" y="4018676"/>
                  </a:cubicBezTo>
                  <a:lnTo>
                    <a:pt x="9340199" y="3965171"/>
                  </a:lnTo>
                  <a:cubicBezTo>
                    <a:pt x="9345071" y="3899806"/>
                    <a:pt x="9347358" y="3832983"/>
                    <a:pt x="9347557" y="3765972"/>
                  </a:cubicBezTo>
                  <a:cubicBezTo>
                    <a:pt x="9347656" y="3732420"/>
                    <a:pt x="9347209" y="3698773"/>
                    <a:pt x="9346364" y="3664938"/>
                  </a:cubicBezTo>
                  <a:lnTo>
                    <a:pt x="9344921" y="3615243"/>
                  </a:lnTo>
                  <a:lnTo>
                    <a:pt x="9344524" y="3603526"/>
                  </a:lnTo>
                  <a:lnTo>
                    <a:pt x="9343728" y="3590774"/>
                  </a:lnTo>
                  <a:lnTo>
                    <a:pt x="9342188" y="3565268"/>
                  </a:lnTo>
                  <a:lnTo>
                    <a:pt x="9339056" y="3514256"/>
                  </a:lnTo>
                  <a:cubicBezTo>
                    <a:pt x="9337914" y="3497221"/>
                    <a:pt x="9335874" y="3480138"/>
                    <a:pt x="9334334" y="3463057"/>
                  </a:cubicBezTo>
                  <a:lnTo>
                    <a:pt x="9329363" y="3411810"/>
                  </a:lnTo>
                  <a:lnTo>
                    <a:pt x="9328319" y="3400657"/>
                  </a:lnTo>
                  <a:lnTo>
                    <a:pt x="9327177" y="3390116"/>
                  </a:lnTo>
                  <a:lnTo>
                    <a:pt x="9324293" y="3366774"/>
                  </a:lnTo>
                  <a:lnTo>
                    <a:pt x="9320763" y="3340329"/>
                  </a:lnTo>
                  <a:lnTo>
                    <a:pt x="9317184" y="3311245"/>
                  </a:lnTo>
                  <a:cubicBezTo>
                    <a:pt x="9315594" y="3296893"/>
                    <a:pt x="9313506" y="3282306"/>
                    <a:pt x="9311021" y="3266211"/>
                  </a:cubicBezTo>
                  <a:lnTo>
                    <a:pt x="9302719" y="3215717"/>
                  </a:lnTo>
                  <a:cubicBezTo>
                    <a:pt x="9299936" y="3199059"/>
                    <a:pt x="9297003" y="3182400"/>
                    <a:pt x="9293970" y="3165789"/>
                  </a:cubicBezTo>
                  <a:cubicBezTo>
                    <a:pt x="9281891" y="3099295"/>
                    <a:pt x="9267674" y="3033084"/>
                    <a:pt x="9252065" y="2967107"/>
                  </a:cubicBezTo>
                  <a:cubicBezTo>
                    <a:pt x="9244261" y="2934167"/>
                    <a:pt x="9235959" y="2901273"/>
                    <a:pt x="9227211" y="2868473"/>
                  </a:cubicBezTo>
                  <a:lnTo>
                    <a:pt x="9220699" y="2844426"/>
                  </a:lnTo>
                  <a:lnTo>
                    <a:pt x="9213740" y="2820191"/>
                  </a:lnTo>
                  <a:cubicBezTo>
                    <a:pt x="9209216" y="2804049"/>
                    <a:pt x="9204345" y="2787768"/>
                    <a:pt x="9199374" y="2771438"/>
                  </a:cubicBezTo>
                  <a:cubicBezTo>
                    <a:pt x="9159855" y="2641086"/>
                    <a:pt x="9114272" y="2512099"/>
                    <a:pt x="9061829" y="2385418"/>
                  </a:cubicBezTo>
                  <a:cubicBezTo>
                    <a:pt x="9035582" y="2322077"/>
                    <a:pt x="9008043" y="2259160"/>
                    <a:pt x="8978865" y="2196855"/>
                  </a:cubicBezTo>
                  <a:lnTo>
                    <a:pt x="8956694" y="2150219"/>
                  </a:lnTo>
                  <a:lnTo>
                    <a:pt x="8934176" y="2103914"/>
                  </a:lnTo>
                  <a:cubicBezTo>
                    <a:pt x="8918915" y="2073091"/>
                    <a:pt x="8903157" y="2042032"/>
                    <a:pt x="8887151" y="2011350"/>
                  </a:cubicBezTo>
                  <a:cubicBezTo>
                    <a:pt x="8854988" y="1949891"/>
                    <a:pt x="8822082" y="1888810"/>
                    <a:pt x="8787533" y="1828527"/>
                  </a:cubicBezTo>
                  <a:lnTo>
                    <a:pt x="8761485" y="1783398"/>
                  </a:lnTo>
                  <a:lnTo>
                    <a:pt x="8734791" y="1737893"/>
                  </a:lnTo>
                  <a:cubicBezTo>
                    <a:pt x="8717047" y="1707823"/>
                    <a:pt x="8699200" y="1678363"/>
                    <a:pt x="8680808" y="1648812"/>
                  </a:cubicBezTo>
                  <a:cubicBezTo>
                    <a:pt x="8644322" y="1589658"/>
                    <a:pt x="8606194" y="1531118"/>
                    <a:pt x="8567024" y="1472906"/>
                  </a:cubicBezTo>
                  <a:lnTo>
                    <a:pt x="8537446" y="1429330"/>
                  </a:lnTo>
                  <a:lnTo>
                    <a:pt x="8507423" y="1385896"/>
                  </a:lnTo>
                  <a:cubicBezTo>
                    <a:pt x="8487390" y="1357284"/>
                    <a:pt x="8467158" y="1328719"/>
                    <a:pt x="8446529" y="1300295"/>
                  </a:cubicBezTo>
                  <a:cubicBezTo>
                    <a:pt x="8405271" y="1243496"/>
                    <a:pt x="8362718" y="1187120"/>
                    <a:pt x="8319224" y="1131026"/>
                  </a:cubicBezTo>
                  <a:lnTo>
                    <a:pt x="8286366" y="1089050"/>
                  </a:lnTo>
                  <a:lnTo>
                    <a:pt x="8270161" y="1068439"/>
                  </a:lnTo>
                  <a:lnTo>
                    <a:pt x="8253856" y="1048156"/>
                  </a:lnTo>
                  <a:cubicBezTo>
                    <a:pt x="8231636" y="1020675"/>
                    <a:pt x="8209117" y="993381"/>
                    <a:pt x="8186352" y="966275"/>
                  </a:cubicBezTo>
                  <a:cubicBezTo>
                    <a:pt x="8140917" y="911922"/>
                    <a:pt x="8094240" y="858417"/>
                    <a:pt x="8046768" y="805429"/>
                  </a:cubicBezTo>
                  <a:lnTo>
                    <a:pt x="8010927" y="765853"/>
                  </a:lnTo>
                  <a:lnTo>
                    <a:pt x="7974788" y="726653"/>
                  </a:lnTo>
                  <a:cubicBezTo>
                    <a:pt x="7950382" y="700489"/>
                    <a:pt x="7925824" y="674465"/>
                    <a:pt x="7901070" y="648724"/>
                  </a:cubicBezTo>
                  <a:cubicBezTo>
                    <a:pt x="7851510" y="597289"/>
                    <a:pt x="7801404" y="546514"/>
                    <a:pt x="7750054" y="497008"/>
                  </a:cubicBezTo>
                  <a:cubicBezTo>
                    <a:pt x="7698902" y="447644"/>
                    <a:pt x="7645913" y="398938"/>
                    <a:pt x="7592277" y="351221"/>
                  </a:cubicBezTo>
                  <a:cubicBezTo>
                    <a:pt x="7484856" y="255786"/>
                    <a:pt x="7373308" y="164304"/>
                    <a:pt x="7257734" y="76964"/>
                  </a:cubicBezTo>
                  <a:close/>
                  <a:moveTo>
                    <a:pt x="1886601" y="0"/>
                  </a:moveTo>
                  <a:lnTo>
                    <a:pt x="2292926" y="0"/>
                  </a:lnTo>
                  <a:lnTo>
                    <a:pt x="2135542" y="117781"/>
                  </a:lnTo>
                  <a:cubicBezTo>
                    <a:pt x="2078998" y="162280"/>
                    <a:pt x="2023659" y="208045"/>
                    <a:pt x="1969576" y="254986"/>
                  </a:cubicBezTo>
                  <a:cubicBezTo>
                    <a:pt x="1861309" y="348820"/>
                    <a:pt x="1758064" y="447314"/>
                    <a:pt x="1659938" y="549855"/>
                  </a:cubicBezTo>
                  <a:cubicBezTo>
                    <a:pt x="1266987" y="960346"/>
                    <a:pt x="953820" y="1431495"/>
                    <a:pt x="729383" y="1936480"/>
                  </a:cubicBezTo>
                  <a:cubicBezTo>
                    <a:pt x="673260" y="2062362"/>
                    <a:pt x="622855" y="2190972"/>
                    <a:pt x="578465" y="2320807"/>
                  </a:cubicBezTo>
                  <a:cubicBezTo>
                    <a:pt x="534125" y="2450687"/>
                    <a:pt x="496147" y="2582216"/>
                    <a:pt x="465080" y="2714875"/>
                  </a:cubicBezTo>
                  <a:cubicBezTo>
                    <a:pt x="449769" y="2780991"/>
                    <a:pt x="435850" y="2848191"/>
                    <a:pt x="423820" y="2915436"/>
                  </a:cubicBezTo>
                  <a:cubicBezTo>
                    <a:pt x="411840" y="2982731"/>
                    <a:pt x="401054" y="3050260"/>
                    <a:pt x="392355" y="3118071"/>
                  </a:cubicBezTo>
                  <a:cubicBezTo>
                    <a:pt x="374509" y="3253646"/>
                    <a:pt x="363424" y="3389880"/>
                    <a:pt x="358801" y="3526915"/>
                  </a:cubicBezTo>
                  <a:cubicBezTo>
                    <a:pt x="349009" y="3800843"/>
                    <a:pt x="366357" y="4075570"/>
                    <a:pt x="410350" y="4348226"/>
                  </a:cubicBezTo>
                  <a:cubicBezTo>
                    <a:pt x="421286" y="4416132"/>
                    <a:pt x="434209" y="4483660"/>
                    <a:pt x="449022" y="4551049"/>
                  </a:cubicBezTo>
                  <a:cubicBezTo>
                    <a:pt x="463737" y="4618436"/>
                    <a:pt x="480389" y="4685588"/>
                    <a:pt x="498882" y="4752365"/>
                  </a:cubicBezTo>
                  <a:cubicBezTo>
                    <a:pt x="517373" y="4819141"/>
                    <a:pt x="537704" y="4885635"/>
                    <a:pt x="559775" y="4951657"/>
                  </a:cubicBezTo>
                  <a:cubicBezTo>
                    <a:pt x="581946" y="5017775"/>
                    <a:pt x="605358" y="5083375"/>
                    <a:pt x="631406" y="5147986"/>
                  </a:cubicBezTo>
                  <a:cubicBezTo>
                    <a:pt x="734055" y="5407608"/>
                    <a:pt x="865188" y="5658570"/>
                    <a:pt x="1023461" y="5893957"/>
                  </a:cubicBezTo>
                  <a:cubicBezTo>
                    <a:pt x="1181487" y="6129578"/>
                    <a:pt x="1367051" y="6349247"/>
                    <a:pt x="1575880" y="6547646"/>
                  </a:cubicBezTo>
                  <a:cubicBezTo>
                    <a:pt x="1680269" y="6646916"/>
                    <a:pt x="1790338" y="6740939"/>
                    <a:pt x="1905228" y="6829468"/>
                  </a:cubicBezTo>
                  <a:lnTo>
                    <a:pt x="1944230" y="6858000"/>
                  </a:lnTo>
                  <a:lnTo>
                    <a:pt x="1372541" y="6858000"/>
                  </a:lnTo>
                  <a:lnTo>
                    <a:pt x="1115251" y="6590005"/>
                  </a:lnTo>
                  <a:cubicBezTo>
                    <a:pt x="418530" y="5790792"/>
                    <a:pt x="0" y="4766182"/>
                    <a:pt x="0" y="3649031"/>
                  </a:cubicBezTo>
                  <a:cubicBezTo>
                    <a:pt x="0" y="2212695"/>
                    <a:pt x="691856" y="929334"/>
                    <a:pt x="1777294" y="81317"/>
                  </a:cubicBez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A87674F-E019-3D40-2A11-2F47887659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42586" y="666141"/>
            <a:ext cx="5754696" cy="1837349"/>
          </a:xfrm>
        </p:spPr>
        <p:txBody>
          <a:bodyPr anchor="ctr">
            <a:normAutofit/>
          </a:bodyPr>
          <a:lstStyle/>
          <a:p>
            <a:pPr algn="ctr"/>
            <a:r>
              <a:rPr lang="ru-RU" sz="3600" dirty="0" err="1">
                <a:solidFill>
                  <a:schemeClr val="tx2"/>
                </a:solidFill>
              </a:rPr>
              <a:t>Технічні</a:t>
            </a:r>
            <a:r>
              <a:rPr lang="ru-RU" sz="3600" dirty="0">
                <a:solidFill>
                  <a:schemeClr val="tx2"/>
                </a:solidFill>
              </a:rPr>
              <a:t> </a:t>
            </a:r>
            <a:r>
              <a:rPr lang="ru-RU" sz="3600" dirty="0" err="1">
                <a:solidFill>
                  <a:schemeClr val="tx2"/>
                </a:solidFill>
              </a:rPr>
              <a:t>основи</a:t>
            </a:r>
            <a:r>
              <a:rPr lang="ru-RU" sz="3600" dirty="0">
                <a:solidFill>
                  <a:schemeClr val="tx2"/>
                </a:solidFill>
              </a:rPr>
              <a:t> та </a:t>
            </a:r>
            <a:r>
              <a:rPr lang="ru-RU" sz="3600" dirty="0" err="1">
                <a:solidFill>
                  <a:schemeClr val="tx2"/>
                </a:solidFill>
              </a:rPr>
              <a:t>безпека</a:t>
            </a:r>
            <a:endParaRPr lang="ru-RU" sz="3600" dirty="0">
              <a:solidFill>
                <a:schemeClr val="tx2"/>
              </a:solidFill>
            </a:endParaRP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DA0B1A3A-E5AC-0C3F-B78E-439E5284AEEB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3406997" y="2503490"/>
            <a:ext cx="5709721" cy="2430864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1600" b="1" i="0" u="none" strike="noStrike" cap="none" normalizeH="0" baseline="0" dirty="0" err="1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Підключення</a:t>
            </a:r>
            <a:r>
              <a:rPr kumimoji="0" lang="ru-RU" altLang="ru-RU" sz="1600" b="1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600" b="1" i="0" u="none" strike="noStrike" cap="none" normalizeH="0" baseline="0" dirty="0" err="1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даних</a:t>
            </a:r>
            <a:r>
              <a:rPr kumimoji="0" lang="ru-RU" altLang="ru-RU" sz="1600" b="1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.</a:t>
            </a: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600" b="0" i="0" u="none" strike="noStrike" cap="none" normalizeH="0" baseline="0" dirty="0" err="1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Підтримуємо</a:t>
            </a: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 API та CSV; </a:t>
            </a:r>
            <a:r>
              <a:rPr kumimoji="0" lang="ru-RU" altLang="ru-RU" sz="1600" b="0" i="0" u="none" strike="noStrike" cap="none" normalizeH="0" baseline="0" dirty="0" err="1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узгоджуємо</a:t>
            </a: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600" b="0" i="0" u="none" strike="noStrike" cap="none" normalizeH="0" baseline="0" dirty="0" err="1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назви</a:t>
            </a: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 й </a:t>
            </a:r>
            <a:r>
              <a:rPr kumimoji="0" lang="ru-RU" altLang="ru-RU" sz="1600" b="0" i="0" u="none" strike="noStrike" cap="none" normalizeH="0" baseline="0" dirty="0" err="1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формули</a:t>
            </a: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 метрик, </a:t>
            </a:r>
            <a:r>
              <a:rPr kumimoji="0" lang="ru-RU" altLang="ru-RU" sz="1600" b="0" i="0" u="none" strike="noStrike" cap="none" normalizeH="0" baseline="0" dirty="0" err="1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щоб</a:t>
            </a: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600" b="0" i="0" u="none" strike="noStrike" cap="none" normalizeH="0" baseline="0" dirty="0" err="1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усі</a:t>
            </a: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600" b="0" i="0" u="none" strike="noStrike" cap="none" normalizeH="0" baseline="0" dirty="0" err="1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дивилися</a:t>
            </a: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 на </a:t>
            </a:r>
            <a:r>
              <a:rPr kumimoji="0" lang="ru-RU" altLang="ru-RU" sz="1600" b="0" i="0" u="none" strike="noStrike" cap="none" normalizeH="0" baseline="0" dirty="0" err="1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однакові</a:t>
            </a: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600" b="0" i="0" u="none" strike="noStrike" cap="none" normalizeH="0" baseline="0" dirty="0" err="1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показники</a:t>
            </a: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1600" b="1" i="0" u="none" strike="noStrike" cap="none" normalizeH="0" baseline="0" dirty="0" err="1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Продуктивність</a:t>
            </a:r>
            <a:r>
              <a:rPr kumimoji="0" lang="ru-RU" altLang="ru-RU" sz="1600" b="1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.</a:t>
            </a: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600" b="0" i="0" u="none" strike="noStrike" cap="none" normalizeH="0" baseline="0" dirty="0" err="1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Кешування</a:t>
            </a: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600" b="0" i="0" u="none" strike="noStrike" cap="none" normalizeH="0" baseline="0" dirty="0" err="1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частих</a:t>
            </a: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600" b="0" i="0" u="none" strike="noStrike" cap="none" normalizeH="0" baseline="0" dirty="0" err="1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запитів</a:t>
            </a: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 і </a:t>
            </a:r>
            <a:r>
              <a:rPr kumimoji="0" lang="ru-RU" altLang="ru-RU" sz="1600" b="0" i="0" u="none" strike="noStrike" cap="none" normalizeH="0" baseline="0" dirty="0" err="1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оптимізовані</a:t>
            </a: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600" b="0" i="0" u="none" strike="noStrike" cap="none" normalizeH="0" baseline="0" dirty="0" err="1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вибірки</a:t>
            </a: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 для </a:t>
            </a:r>
            <a:r>
              <a:rPr kumimoji="0" lang="ru-RU" altLang="ru-RU" sz="1600" b="0" i="0" u="none" strike="noStrike" cap="none" normalizeH="0" baseline="0" dirty="0" err="1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швидкого</a:t>
            </a: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 рендеру </a:t>
            </a:r>
            <a:r>
              <a:rPr kumimoji="0" lang="ru-RU" altLang="ru-RU" sz="1600" b="0" i="0" u="none" strike="noStrike" cap="none" normalizeH="0" baseline="0" dirty="0" err="1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дашбордів</a:t>
            </a: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600" b="0" i="0" u="none" strike="noStrike" cap="none" normalizeH="0" baseline="0" dirty="0" err="1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навіть</a:t>
            </a: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 на великому </a:t>
            </a:r>
            <a:r>
              <a:rPr kumimoji="0" lang="ru-RU" altLang="ru-RU" sz="1600" b="0" i="0" u="none" strike="noStrike" cap="none" normalizeH="0" baseline="0" dirty="0" err="1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обсязі</a:t>
            </a: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600" b="0" i="0" u="none" strike="noStrike" cap="none" normalizeH="0" baseline="0" dirty="0" err="1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даних</a:t>
            </a: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1600" b="1" i="0" u="none" strike="noStrike" cap="none" normalizeH="0" baseline="0" dirty="0" err="1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Безпека</a:t>
            </a:r>
            <a:r>
              <a:rPr kumimoji="0" lang="ru-RU" altLang="ru-RU" sz="1600" b="1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.</a:t>
            </a: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600" b="0" i="0" u="none" strike="noStrike" cap="none" normalizeH="0" baseline="0" dirty="0" err="1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Ролі</a:t>
            </a: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 доступу, </a:t>
            </a:r>
            <a:r>
              <a:rPr kumimoji="0" lang="ru-RU" altLang="ru-RU" sz="1600" b="0" i="0" u="none" strike="noStrike" cap="none" normalizeH="0" baseline="0" dirty="0" err="1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шифрування</a:t>
            </a: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600" b="0" i="0" u="none" strike="noStrike" cap="none" normalizeH="0" baseline="0" dirty="0" err="1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під</a:t>
            </a: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 час </a:t>
            </a:r>
            <a:r>
              <a:rPr kumimoji="0" lang="ru-RU" altLang="ru-RU" sz="1600" b="0" i="0" u="none" strike="noStrike" cap="none" normalizeH="0" baseline="0" dirty="0" err="1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передачі</a:t>
            </a: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/</a:t>
            </a:r>
            <a:r>
              <a:rPr kumimoji="0" lang="ru-RU" altLang="ru-RU" sz="1600" b="0" i="0" u="none" strike="noStrike" cap="none" normalizeH="0" baseline="0" dirty="0" err="1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зберігання</a:t>
            </a: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, аудит </a:t>
            </a:r>
            <a:r>
              <a:rPr kumimoji="0" lang="ru-RU" altLang="ru-RU" sz="1600" b="0" i="0" u="none" strike="noStrike" cap="none" normalizeH="0" baseline="0" dirty="0" err="1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дій</a:t>
            </a: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600" b="0" i="0" u="none" strike="noStrike" cap="none" normalizeH="0" baseline="0" dirty="0" err="1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користувачів</a:t>
            </a: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 і </a:t>
            </a:r>
            <a:r>
              <a:rPr kumimoji="0" lang="ru-RU" altLang="ru-RU" sz="1600" b="0" i="0" u="none" strike="noStrike" cap="none" normalizeH="0" baseline="0" dirty="0" err="1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логування</a:t>
            </a: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600" b="0" i="0" u="none" strike="noStrike" cap="none" normalizeH="0" baseline="0" dirty="0" err="1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змін</a:t>
            </a: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1600" b="1" i="0" u="none" strike="noStrike" cap="none" normalizeH="0" baseline="0" dirty="0" err="1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Відтворюваність</a:t>
            </a:r>
            <a:r>
              <a:rPr kumimoji="0" lang="ru-RU" altLang="ru-RU" sz="1600" b="1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.</a:t>
            </a: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600" b="0" i="0" u="none" strike="noStrike" cap="none" normalizeH="0" baseline="0" dirty="0" err="1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Версіонування</a:t>
            </a: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600" b="0" i="0" u="none" strike="noStrike" cap="none" normalizeH="0" baseline="0" dirty="0" err="1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джерел</a:t>
            </a: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 і методик, </a:t>
            </a:r>
            <a:r>
              <a:rPr kumimoji="0" lang="ru-RU" altLang="ru-RU" sz="1600" b="0" i="0" u="none" strike="noStrike" cap="none" normalizeH="0" baseline="0" dirty="0" err="1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прозорий</a:t>
            </a: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600" b="0" i="0" u="none" strike="noStrike" cap="none" normalizeH="0" baseline="0" dirty="0" err="1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опис</a:t>
            </a: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600" b="0" i="0" u="none" strike="noStrike" cap="none" normalizeH="0" baseline="0" dirty="0" err="1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розрахунків</a:t>
            </a: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 — результат </a:t>
            </a:r>
            <a:r>
              <a:rPr kumimoji="0" lang="ru-RU" altLang="ru-RU" sz="1600" b="0" i="0" u="none" strike="noStrike" cap="none" normalizeH="0" baseline="0" dirty="0" err="1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можна</a:t>
            </a: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600" b="0" i="0" u="none" strike="noStrike" cap="none" normalizeH="0" baseline="0" dirty="0" err="1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перевірити</a:t>
            </a: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 й </a:t>
            </a:r>
            <a:r>
              <a:rPr kumimoji="0" lang="ru-RU" altLang="ru-RU" sz="1600" b="0" i="0" u="none" strike="noStrike" cap="none" normalizeH="0" baseline="0" dirty="0" err="1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повторити</a:t>
            </a: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1600" b="1" i="0" u="none" strike="noStrike" cap="none" normalizeH="0" baseline="0" dirty="0" err="1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Сумісність</a:t>
            </a:r>
            <a:r>
              <a:rPr kumimoji="0" lang="ru-RU" altLang="ru-RU" sz="1600" b="1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.</a:t>
            </a: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600" b="0" i="0" u="none" strike="noStrike" cap="none" normalizeH="0" baseline="0" dirty="0" err="1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Відкриті</a:t>
            </a: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600" b="0" i="0" u="none" strike="noStrike" cap="none" normalizeH="0" baseline="0" dirty="0" err="1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формати</a:t>
            </a: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 (CSV, JSON), </a:t>
            </a:r>
            <a:r>
              <a:rPr kumimoji="0" lang="ru-RU" altLang="ru-RU" sz="1600" b="0" i="0" u="none" strike="noStrike" cap="none" normalizeH="0" baseline="0" dirty="0" err="1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експорт</a:t>
            </a: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600" b="0" i="0" u="none" strike="noStrike" cap="none" normalizeH="0" baseline="0" dirty="0" err="1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звітів</a:t>
            </a: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 у PDF/CSV, </a:t>
            </a:r>
            <a:r>
              <a:rPr kumimoji="0" lang="ru-RU" altLang="ru-RU" sz="1600" b="0" i="0" u="none" strike="noStrike" cap="none" normalizeH="0" baseline="0" dirty="0" err="1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просте</a:t>
            </a: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600" b="0" i="0" u="none" strike="noStrike" cap="none" normalizeH="0" baseline="0" dirty="0" err="1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поширення</a:t>
            </a: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600" b="0" i="0" u="none" strike="noStrike" cap="none" normalizeH="0" baseline="0" dirty="0" err="1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посиланнями</a:t>
            </a: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723174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AE39C28-772D-92FB-6C65-7187AA8F3D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Спробуй</a:t>
            </a:r>
            <a:r>
              <a:rPr lang="ru-RU" dirty="0"/>
              <a:t> </a:t>
            </a:r>
            <a:r>
              <a:rPr lang="ru-RU" dirty="0" err="1"/>
              <a:t>MarketVista</a:t>
            </a:r>
            <a:r>
              <a:rPr lang="ru-RU" dirty="0"/>
              <a:t> за 60 секунд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D1930A86-CEBA-2CAB-15BE-25959B15D9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9248109" cy="823912"/>
          </a:xfrm>
        </p:spPr>
        <p:txBody>
          <a:bodyPr>
            <a:normAutofit/>
          </a:bodyPr>
          <a:lstStyle/>
          <a:p>
            <a:r>
              <a:rPr lang="ru-RU" dirty="0" err="1"/>
              <a:t>Чому</a:t>
            </a:r>
            <a:r>
              <a:rPr lang="ru-RU" dirty="0"/>
              <a:t> зараз: </a:t>
            </a:r>
            <a:r>
              <a:rPr lang="ru-RU" dirty="0" err="1"/>
              <a:t>інсайти</a:t>
            </a:r>
            <a:r>
              <a:rPr lang="ru-RU" dirty="0"/>
              <a:t> </a:t>
            </a:r>
            <a:r>
              <a:rPr lang="ru-RU" dirty="0" err="1"/>
              <a:t>мають</a:t>
            </a:r>
            <a:r>
              <a:rPr lang="ru-RU" dirty="0"/>
              <a:t> </a:t>
            </a:r>
            <a:r>
              <a:rPr lang="ru-RU" dirty="0" err="1"/>
              <a:t>з’являтися</a:t>
            </a:r>
            <a:r>
              <a:rPr lang="ru-RU" dirty="0"/>
              <a:t> </a:t>
            </a:r>
            <a:r>
              <a:rPr lang="ru-RU" dirty="0" err="1"/>
              <a:t>швидше</a:t>
            </a:r>
            <a:r>
              <a:rPr lang="ru-RU" dirty="0"/>
              <a:t>, </a:t>
            </a:r>
            <a:r>
              <a:rPr lang="ru-RU" dirty="0" err="1"/>
              <a:t>ніж</a:t>
            </a:r>
            <a:r>
              <a:rPr lang="ru-RU" dirty="0"/>
              <a:t> </a:t>
            </a:r>
            <a:r>
              <a:rPr lang="ru-RU" dirty="0" err="1"/>
              <a:t>змінюється</a:t>
            </a:r>
            <a:r>
              <a:rPr lang="ru-RU" dirty="0"/>
              <a:t> </a:t>
            </a:r>
            <a:r>
              <a:rPr lang="ru-RU" dirty="0" err="1"/>
              <a:t>ринок</a:t>
            </a:r>
            <a:r>
              <a:rPr lang="ru-RU" dirty="0"/>
              <a:t>.</a:t>
            </a:r>
          </a:p>
        </p:txBody>
      </p:sp>
      <p:graphicFrame>
        <p:nvGraphicFramePr>
          <p:cNvPr id="10" name="Объект 3">
            <a:extLst>
              <a:ext uri="{FF2B5EF4-FFF2-40B4-BE49-F238E27FC236}">
                <a16:creationId xmlns:a16="http://schemas.microsoft.com/office/drawing/2014/main" id="{49246C91-DC6D-3987-0790-91FBDD4586F8}"/>
              </a:ext>
            </a:extLst>
          </p:cNvPr>
          <p:cNvGraphicFramePr>
            <a:graphicFrameLocks noGrp="1"/>
          </p:cNvGraphicFramePr>
          <p:nvPr>
            <p:ph sz="half" idx="2"/>
          </p:nvPr>
        </p:nvGraphicFramePr>
        <p:xfrm>
          <a:off x="839788" y="2505075"/>
          <a:ext cx="5157787" cy="36845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Объект 5">
            <a:extLst>
              <a:ext uri="{FF2B5EF4-FFF2-40B4-BE49-F238E27FC236}">
                <a16:creationId xmlns:a16="http://schemas.microsoft.com/office/drawing/2014/main" id="{3C519E77-48EE-7F7F-B352-05A4189A91D9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 lnSpcReduction="10000"/>
          </a:bodyPr>
          <a:lstStyle/>
          <a:p>
            <a:r>
              <a:rPr lang="ru-RU" b="1" dirty="0"/>
              <a:t>Буде </a:t>
            </a:r>
            <a:r>
              <a:rPr lang="ru-RU" b="1" dirty="0" err="1"/>
              <a:t>цікаво</a:t>
            </a:r>
            <a:r>
              <a:rPr lang="ru-RU" b="1" dirty="0"/>
              <a:t>:</a:t>
            </a:r>
            <a:endParaRPr lang="ru-RU" dirty="0"/>
          </a:p>
          <a:p>
            <a:r>
              <a:rPr lang="ru-RU" dirty="0"/>
              <a:t>🎯 </a:t>
            </a:r>
            <a:r>
              <a:rPr lang="ru-RU" dirty="0" err="1"/>
              <a:t>Мікро</a:t>
            </a:r>
            <a:r>
              <a:rPr lang="ru-RU" dirty="0"/>
              <a:t>-челлендж: </a:t>
            </a:r>
            <a:r>
              <a:rPr lang="ru-RU" dirty="0" err="1"/>
              <a:t>знайди</a:t>
            </a:r>
            <a:r>
              <a:rPr lang="ru-RU" dirty="0"/>
              <a:t> 1 </a:t>
            </a:r>
            <a:r>
              <a:rPr lang="ru-RU" dirty="0" err="1"/>
              <a:t>інсайт</a:t>
            </a:r>
            <a:r>
              <a:rPr lang="ru-RU" dirty="0"/>
              <a:t> за &lt; 1 </a:t>
            </a:r>
            <a:r>
              <a:rPr lang="ru-RU" dirty="0" err="1"/>
              <a:t>хв</a:t>
            </a:r>
            <a:endParaRPr lang="ru-RU" dirty="0"/>
          </a:p>
          <a:p>
            <a:r>
              <a:rPr lang="ru-RU" dirty="0"/>
              <a:t>📨 Напиши </a:t>
            </a:r>
            <a:r>
              <a:rPr lang="ru-RU" dirty="0" err="1"/>
              <a:t>фідбек</a:t>
            </a:r>
            <a:r>
              <a:rPr lang="ru-RU" dirty="0"/>
              <a:t> — ми </a:t>
            </a:r>
            <a:r>
              <a:rPr lang="ru-RU" dirty="0" err="1"/>
              <a:t>додамо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в </a:t>
            </a:r>
            <a:r>
              <a:rPr lang="ru-RU" dirty="0" err="1"/>
              <a:t>дорожню</a:t>
            </a:r>
            <a:r>
              <a:rPr lang="ru-RU" dirty="0"/>
              <a:t> карту</a:t>
            </a:r>
          </a:p>
          <a:p>
            <a:r>
              <a:rPr lang="ru-RU" dirty="0"/>
              <a:t>🎁 </a:t>
            </a:r>
            <a:r>
              <a:rPr lang="ru-RU" dirty="0" err="1"/>
              <a:t>Ранній</a:t>
            </a:r>
            <a:r>
              <a:rPr lang="ru-RU" dirty="0"/>
              <a:t> доступ до </a:t>
            </a:r>
            <a:r>
              <a:rPr lang="ru-RU" dirty="0" err="1"/>
              <a:t>нових</a:t>
            </a:r>
            <a:r>
              <a:rPr lang="ru-RU" dirty="0"/>
              <a:t> </a:t>
            </a:r>
            <a:r>
              <a:rPr lang="ru-RU" dirty="0" err="1"/>
              <a:t>модулів</a:t>
            </a:r>
            <a:r>
              <a:rPr lang="ru-RU" dirty="0"/>
              <a:t> (для </a:t>
            </a:r>
            <a:r>
              <a:rPr lang="ru-RU" dirty="0" err="1"/>
              <a:t>учасників</a:t>
            </a:r>
            <a:r>
              <a:rPr lang="ru-RU" dirty="0"/>
              <a:t> каналу)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8909246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Стандартная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384</Words>
  <Application>Microsoft Office PowerPoint</Application>
  <PresentationFormat>Широкоэкранный</PresentationFormat>
  <Paragraphs>44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2" baseType="lpstr">
      <vt:lpstr>Aptos</vt:lpstr>
      <vt:lpstr>Aptos Display</vt:lpstr>
      <vt:lpstr>Arial</vt:lpstr>
      <vt:lpstr>Тема Office</vt:lpstr>
      <vt:lpstr>MarketVista</vt:lpstr>
      <vt:lpstr>Наша місія</vt:lpstr>
      <vt:lpstr>Проблема → Наше рішення</vt:lpstr>
      <vt:lpstr>Як MarketVista працює</vt:lpstr>
      <vt:lpstr>Ключові функції</vt:lpstr>
      <vt:lpstr>Для кого це корисно</vt:lpstr>
      <vt:lpstr>Технічні основи та безпека</vt:lpstr>
      <vt:lpstr>Спробуй MarketVista за 60 секунд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Гончарук Олександр Володимирович</dc:creator>
  <cp:lastModifiedBy>Гончарук Олександр Володимирович</cp:lastModifiedBy>
  <cp:revision>2</cp:revision>
  <dcterms:created xsi:type="dcterms:W3CDTF">2025-10-10T15:17:52Z</dcterms:created>
  <dcterms:modified xsi:type="dcterms:W3CDTF">2025-10-12T10:41:10Z</dcterms:modified>
</cp:coreProperties>
</file>